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83" r:id="rId3"/>
    <p:sldId id="354" r:id="rId4"/>
    <p:sldId id="260" r:id="rId5"/>
    <p:sldId id="353" r:id="rId6"/>
    <p:sldId id="384" r:id="rId7"/>
    <p:sldId id="285" r:id="rId8"/>
    <p:sldId id="314" r:id="rId9"/>
    <p:sldId id="361" r:id="rId10"/>
    <p:sldId id="362" r:id="rId11"/>
    <p:sldId id="371" r:id="rId12"/>
    <p:sldId id="372" r:id="rId13"/>
    <p:sldId id="355" r:id="rId14"/>
    <p:sldId id="365" r:id="rId15"/>
    <p:sldId id="373" r:id="rId16"/>
    <p:sldId id="408" r:id="rId17"/>
    <p:sldId id="374" r:id="rId18"/>
    <p:sldId id="409" r:id="rId19"/>
    <p:sldId id="375" r:id="rId20"/>
    <p:sldId id="376" r:id="rId21"/>
    <p:sldId id="377" r:id="rId22"/>
    <p:sldId id="378" r:id="rId23"/>
    <p:sldId id="379" r:id="rId24"/>
    <p:sldId id="380" r:id="rId25"/>
    <p:sldId id="381" r:id="rId26"/>
    <p:sldId id="383" r:id="rId27"/>
    <p:sldId id="382"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405" r:id="rId49"/>
    <p:sldId id="406" r:id="rId50"/>
    <p:sldId id="407"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D1814B-AD4D-42A4-A72D-97D272058BAB}" v="7" dt="2022-02-14T03:57:14.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6" d="100"/>
          <a:sy n="76" d="100"/>
        </p:scale>
        <p:origin x="8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U LEI" userId="03ec4e8a14db997c" providerId="LiveId" clId="{3BDD31A8-1EEC-4F11-98F3-2EA98EB1E0F0}"/>
    <pc:docChg chg="custSel addSld modSld sldOrd">
      <pc:chgData name="ZHOU LEI" userId="03ec4e8a14db997c" providerId="LiveId" clId="{3BDD31A8-1EEC-4F11-98F3-2EA98EB1E0F0}" dt="2022-01-10T01:55:00.220" v="531" actId="14100"/>
      <pc:docMkLst>
        <pc:docMk/>
      </pc:docMkLst>
      <pc:sldChg chg="modSp mod">
        <pc:chgData name="ZHOU LEI" userId="03ec4e8a14db997c" providerId="LiveId" clId="{3BDD31A8-1EEC-4F11-98F3-2EA98EB1E0F0}" dt="2022-01-10T01:50:30.851" v="441" actId="20577"/>
        <pc:sldMkLst>
          <pc:docMk/>
          <pc:sldMk cId="582828271" sldId="260"/>
        </pc:sldMkLst>
        <pc:spChg chg="mod">
          <ac:chgData name="ZHOU LEI" userId="03ec4e8a14db997c" providerId="LiveId" clId="{3BDD31A8-1EEC-4F11-98F3-2EA98EB1E0F0}" dt="2022-01-10T01:50:30.851" v="441" actId="20577"/>
          <ac:spMkLst>
            <pc:docMk/>
            <pc:sldMk cId="582828271" sldId="260"/>
            <ac:spMk id="3" creationId="{00000000-0000-0000-0000-000000000000}"/>
          </ac:spMkLst>
        </pc:spChg>
      </pc:sldChg>
      <pc:sldChg chg="modSp">
        <pc:chgData name="ZHOU LEI" userId="03ec4e8a14db997c" providerId="LiveId" clId="{3BDD31A8-1EEC-4F11-98F3-2EA98EB1E0F0}" dt="2022-01-10T01:41:02.101" v="375"/>
        <pc:sldMkLst>
          <pc:docMk/>
          <pc:sldMk cId="1657911014" sldId="283"/>
        </pc:sldMkLst>
        <pc:graphicFrameChg chg="mod">
          <ac:chgData name="ZHOU LEI" userId="03ec4e8a14db997c" providerId="LiveId" clId="{3BDD31A8-1EEC-4F11-98F3-2EA98EB1E0F0}" dt="2022-01-10T01:41:02.101" v="375"/>
          <ac:graphicFrameMkLst>
            <pc:docMk/>
            <pc:sldMk cId="1657911014" sldId="283"/>
            <ac:graphicFrameMk id="5" creationId="{6119454A-FF85-464A-BDC6-BC2F9058EAF9}"/>
          </ac:graphicFrameMkLst>
        </pc:graphicFrameChg>
      </pc:sldChg>
      <pc:sldChg chg="modSp mod">
        <pc:chgData name="ZHOU LEI" userId="03ec4e8a14db997c" providerId="LiveId" clId="{3BDD31A8-1EEC-4F11-98F3-2EA98EB1E0F0}" dt="2022-01-10T01:53:09.702" v="527" actId="1036"/>
        <pc:sldMkLst>
          <pc:docMk/>
          <pc:sldMk cId="3084686682" sldId="374"/>
        </pc:sldMkLst>
        <pc:spChg chg="mod">
          <ac:chgData name="ZHOU LEI" userId="03ec4e8a14db997c" providerId="LiveId" clId="{3BDD31A8-1EEC-4F11-98F3-2EA98EB1E0F0}" dt="2022-01-10T01:53:09.702" v="527" actId="1036"/>
          <ac:spMkLst>
            <pc:docMk/>
            <pc:sldMk cId="3084686682" sldId="374"/>
            <ac:spMk id="6" creationId="{A2C6DABC-D3F0-4F6F-969A-885A967BF91B}"/>
          </ac:spMkLst>
        </pc:spChg>
      </pc:sldChg>
      <pc:sldChg chg="ord">
        <pc:chgData name="ZHOU LEI" userId="03ec4e8a14db997c" providerId="LiveId" clId="{3BDD31A8-1EEC-4F11-98F3-2EA98EB1E0F0}" dt="2022-01-10T01:54:12.123" v="529"/>
        <pc:sldMkLst>
          <pc:docMk/>
          <pc:sldMk cId="1638822321" sldId="382"/>
        </pc:sldMkLst>
      </pc:sldChg>
      <pc:sldChg chg="modSp mod">
        <pc:chgData name="ZHOU LEI" userId="03ec4e8a14db997c" providerId="LiveId" clId="{3BDD31A8-1EEC-4F11-98F3-2EA98EB1E0F0}" dt="2022-01-10T01:55:00.220" v="531" actId="14100"/>
        <pc:sldMkLst>
          <pc:docMk/>
          <pc:sldMk cId="4007423874" sldId="393"/>
        </pc:sldMkLst>
        <pc:spChg chg="mod">
          <ac:chgData name="ZHOU LEI" userId="03ec4e8a14db997c" providerId="LiveId" clId="{3BDD31A8-1EEC-4F11-98F3-2EA98EB1E0F0}" dt="2022-01-10T01:55:00.220" v="531" actId="14100"/>
          <ac:spMkLst>
            <pc:docMk/>
            <pc:sldMk cId="4007423874" sldId="393"/>
            <ac:spMk id="13" creationId="{C43A88C1-48A1-4F8B-8825-6D520861A533}"/>
          </ac:spMkLst>
        </pc:spChg>
      </pc:sldChg>
      <pc:sldChg chg="addSp modSp mod">
        <pc:chgData name="ZHOU LEI" userId="03ec4e8a14db997c" providerId="LiveId" clId="{3BDD31A8-1EEC-4F11-98F3-2EA98EB1E0F0}" dt="2021-11-24T08:43:44.224" v="31" actId="1036"/>
        <pc:sldMkLst>
          <pc:docMk/>
          <pc:sldMk cId="904535006" sldId="403"/>
        </pc:sldMkLst>
        <pc:picChg chg="add mod">
          <ac:chgData name="ZHOU LEI" userId="03ec4e8a14db997c" providerId="LiveId" clId="{3BDD31A8-1EEC-4F11-98F3-2EA98EB1E0F0}" dt="2021-11-24T08:43:44.224" v="31" actId="1036"/>
          <ac:picMkLst>
            <pc:docMk/>
            <pc:sldMk cId="904535006" sldId="403"/>
            <ac:picMk id="5" creationId="{AA4CE6F1-B322-44D6-8DFD-CFCAB5597D23}"/>
          </ac:picMkLst>
        </pc:picChg>
      </pc:sldChg>
      <pc:sldChg chg="addSp delSp modSp add mod">
        <pc:chgData name="ZHOU LEI" userId="03ec4e8a14db997c" providerId="LiveId" clId="{3BDD31A8-1EEC-4F11-98F3-2EA98EB1E0F0}" dt="2021-11-24T08:45:15.896" v="54" actId="1035"/>
        <pc:sldMkLst>
          <pc:docMk/>
          <pc:sldMk cId="2626265296" sldId="404"/>
        </pc:sldMkLst>
        <pc:spChg chg="mod">
          <ac:chgData name="ZHOU LEI" userId="03ec4e8a14db997c" providerId="LiveId" clId="{3BDD31A8-1EEC-4F11-98F3-2EA98EB1E0F0}" dt="2021-11-24T08:44:07.946" v="36"/>
          <ac:spMkLst>
            <pc:docMk/>
            <pc:sldMk cId="2626265296" sldId="404"/>
            <ac:spMk id="2" creationId="{446A8F4C-C96D-4352-ADCD-5A3B6DDDCFD2}"/>
          </ac:spMkLst>
        </pc:spChg>
        <pc:picChg chg="add mod">
          <ac:chgData name="ZHOU LEI" userId="03ec4e8a14db997c" providerId="LiveId" clId="{3BDD31A8-1EEC-4F11-98F3-2EA98EB1E0F0}" dt="2021-11-24T08:45:15.896" v="54" actId="1035"/>
          <ac:picMkLst>
            <pc:docMk/>
            <pc:sldMk cId="2626265296" sldId="404"/>
            <ac:picMk id="4" creationId="{B4F6795A-9951-4AD5-B04F-7687B084ACAC}"/>
          </ac:picMkLst>
        </pc:picChg>
        <pc:picChg chg="del">
          <ac:chgData name="ZHOU LEI" userId="03ec4e8a14db997c" providerId="LiveId" clId="{3BDD31A8-1EEC-4F11-98F3-2EA98EB1E0F0}" dt="2021-11-24T08:43:56.201" v="33" actId="478"/>
          <ac:picMkLst>
            <pc:docMk/>
            <pc:sldMk cId="2626265296" sldId="404"/>
            <ac:picMk id="5" creationId="{AA4CE6F1-B322-44D6-8DFD-CFCAB5597D23}"/>
          </ac:picMkLst>
        </pc:picChg>
      </pc:sldChg>
      <pc:sldChg chg="addSp delSp modSp add mod">
        <pc:chgData name="ZHOU LEI" userId="03ec4e8a14db997c" providerId="LiveId" clId="{3BDD31A8-1EEC-4F11-98F3-2EA98EB1E0F0}" dt="2021-11-24T08:49:30.867" v="117" actId="1035"/>
        <pc:sldMkLst>
          <pc:docMk/>
          <pc:sldMk cId="3659370891" sldId="405"/>
        </pc:sldMkLst>
        <pc:spChg chg="mod">
          <ac:chgData name="ZHOU LEI" userId="03ec4e8a14db997c" providerId="LiveId" clId="{3BDD31A8-1EEC-4F11-98F3-2EA98EB1E0F0}" dt="2021-11-24T08:47:06.652" v="67"/>
          <ac:spMkLst>
            <pc:docMk/>
            <pc:sldMk cId="3659370891" sldId="405"/>
            <ac:spMk id="2" creationId="{446A8F4C-C96D-4352-ADCD-5A3B6DDDCFD2}"/>
          </ac:spMkLst>
        </pc:spChg>
        <pc:picChg chg="del">
          <ac:chgData name="ZHOU LEI" userId="03ec4e8a14db997c" providerId="LiveId" clId="{3BDD31A8-1EEC-4F11-98F3-2EA98EB1E0F0}" dt="2021-11-24T08:46:50.367" v="56" actId="478"/>
          <ac:picMkLst>
            <pc:docMk/>
            <pc:sldMk cId="3659370891" sldId="405"/>
            <ac:picMk id="4" creationId="{B4F6795A-9951-4AD5-B04F-7687B084ACAC}"/>
          </ac:picMkLst>
        </pc:picChg>
        <pc:picChg chg="add mod">
          <ac:chgData name="ZHOU LEI" userId="03ec4e8a14db997c" providerId="LiveId" clId="{3BDD31A8-1EEC-4F11-98F3-2EA98EB1E0F0}" dt="2021-11-24T08:49:30.867" v="117" actId="1035"/>
          <ac:picMkLst>
            <pc:docMk/>
            <pc:sldMk cId="3659370891" sldId="405"/>
            <ac:picMk id="5" creationId="{F5F7B9FA-6D2A-4EB1-A697-AE50D5020D5D}"/>
          </ac:picMkLst>
        </pc:picChg>
      </pc:sldChg>
      <pc:sldChg chg="addSp delSp modSp add mod setBg modAnim">
        <pc:chgData name="ZHOU LEI" userId="03ec4e8a14db997c" providerId="LiveId" clId="{3BDD31A8-1EEC-4F11-98F3-2EA98EB1E0F0}" dt="2021-11-24T08:58:59.472" v="220"/>
        <pc:sldMkLst>
          <pc:docMk/>
          <pc:sldMk cId="1201819777" sldId="406"/>
        </pc:sldMkLst>
        <pc:spChg chg="mod">
          <ac:chgData name="ZHOU LEI" userId="03ec4e8a14db997c" providerId="LiveId" clId="{3BDD31A8-1EEC-4F11-98F3-2EA98EB1E0F0}" dt="2021-11-24T08:55:47.196" v="216" actId="26606"/>
          <ac:spMkLst>
            <pc:docMk/>
            <pc:sldMk cId="1201819777" sldId="406"/>
            <ac:spMk id="2" creationId="{446A8F4C-C96D-4352-ADCD-5A3B6DDDCFD2}"/>
          </ac:spMkLst>
        </pc:spChg>
        <pc:spChg chg="add del mod">
          <ac:chgData name="ZHOU LEI" userId="03ec4e8a14db997c" providerId="LiveId" clId="{3BDD31A8-1EEC-4F11-98F3-2EA98EB1E0F0}" dt="2021-11-24T08:55:47.196" v="216" actId="26606"/>
          <ac:spMkLst>
            <pc:docMk/>
            <pc:sldMk cId="1201819777" sldId="406"/>
            <ac:spMk id="6" creationId="{18AF96F7-BFF4-46A2-A0D5-7A8B5DC29560}"/>
          </ac:spMkLst>
        </pc:spChg>
        <pc:spChg chg="add">
          <ac:chgData name="ZHOU LEI" userId="03ec4e8a14db997c" providerId="LiveId" clId="{3BDD31A8-1EEC-4F11-98F3-2EA98EB1E0F0}" dt="2021-11-24T08:55:47.196" v="216" actId="26606"/>
          <ac:spMkLst>
            <pc:docMk/>
            <pc:sldMk cId="1201819777" sldId="406"/>
            <ac:spMk id="12" creationId="{B819A166-7571-4003-A6B8-B62034C3ED30}"/>
          </ac:spMkLst>
        </pc:spChg>
        <pc:graphicFrameChg chg="add">
          <ac:chgData name="ZHOU LEI" userId="03ec4e8a14db997c" providerId="LiveId" clId="{3BDD31A8-1EEC-4F11-98F3-2EA98EB1E0F0}" dt="2021-11-24T08:55:47.196" v="216" actId="26606"/>
          <ac:graphicFrameMkLst>
            <pc:docMk/>
            <pc:sldMk cId="1201819777" sldId="406"/>
            <ac:graphicFrameMk id="8" creationId="{4346D64E-3677-4DF3-8D3F-83A0AD6F3F01}"/>
          </ac:graphicFrameMkLst>
        </pc:graphicFrameChg>
        <pc:picChg chg="add del mod">
          <ac:chgData name="ZHOU LEI" userId="03ec4e8a14db997c" providerId="LiveId" clId="{3BDD31A8-1EEC-4F11-98F3-2EA98EB1E0F0}" dt="2021-11-24T08:50:17.072" v="121" actId="478"/>
          <ac:picMkLst>
            <pc:docMk/>
            <pc:sldMk cId="1201819777" sldId="406"/>
            <ac:picMk id="4" creationId="{92181A49-A204-4D7B-91AC-2F644BCCD20F}"/>
          </ac:picMkLst>
        </pc:picChg>
        <pc:picChg chg="del">
          <ac:chgData name="ZHOU LEI" userId="03ec4e8a14db997c" providerId="LiveId" clId="{3BDD31A8-1EEC-4F11-98F3-2EA98EB1E0F0}" dt="2021-11-24T08:49:54.297" v="119" actId="478"/>
          <ac:picMkLst>
            <pc:docMk/>
            <pc:sldMk cId="1201819777" sldId="406"/>
            <ac:picMk id="5" creationId="{F5F7B9FA-6D2A-4EB1-A697-AE50D5020D5D}"/>
          </ac:picMkLst>
        </pc:picChg>
      </pc:sldChg>
      <pc:sldChg chg="modSp new mod">
        <pc:chgData name="ZHOU LEI" userId="03ec4e8a14db997c" providerId="LiveId" clId="{3BDD31A8-1EEC-4F11-98F3-2EA98EB1E0F0}" dt="2021-11-24T09:07:36.093" v="367"/>
        <pc:sldMkLst>
          <pc:docMk/>
          <pc:sldMk cId="1845041024" sldId="407"/>
        </pc:sldMkLst>
        <pc:spChg chg="mod">
          <ac:chgData name="ZHOU LEI" userId="03ec4e8a14db997c" providerId="LiveId" clId="{3BDD31A8-1EEC-4F11-98F3-2EA98EB1E0F0}" dt="2021-11-24T08:57:03.292" v="219"/>
          <ac:spMkLst>
            <pc:docMk/>
            <pc:sldMk cId="1845041024" sldId="407"/>
            <ac:spMk id="2" creationId="{0F719297-16A8-46F9-94CC-0439D8BCED5B}"/>
          </ac:spMkLst>
        </pc:spChg>
        <pc:spChg chg="mod">
          <ac:chgData name="ZHOU LEI" userId="03ec4e8a14db997c" providerId="LiveId" clId="{3BDD31A8-1EEC-4F11-98F3-2EA98EB1E0F0}" dt="2021-11-24T09:07:36.093" v="367"/>
          <ac:spMkLst>
            <pc:docMk/>
            <pc:sldMk cId="1845041024" sldId="407"/>
            <ac:spMk id="3" creationId="{6C4725A1-56BC-455C-8C71-0949FE459598}"/>
          </ac:spMkLst>
        </pc:spChg>
      </pc:sldChg>
    </pc:docChg>
  </pc:docChgLst>
  <pc:docChgLst>
    <pc:chgData name="ZHOU LEI" userId="03ec4e8a14db997c" providerId="LiveId" clId="{A42859E1-9A34-4D1A-90E6-841BCD58F4D6}"/>
    <pc:docChg chg="undo custSel addSld modSld">
      <pc:chgData name="ZHOU LEI" userId="03ec4e8a14db997c" providerId="LiveId" clId="{A42859E1-9A34-4D1A-90E6-841BCD58F4D6}" dt="2022-02-01T16:42:56.128" v="29" actId="26606"/>
      <pc:docMkLst>
        <pc:docMk/>
      </pc:docMkLst>
      <pc:sldChg chg="addSp delSp modSp add mod setBg setClrOvrMap delDesignElem">
        <pc:chgData name="ZHOU LEI" userId="03ec4e8a14db997c" providerId="LiveId" clId="{A42859E1-9A34-4D1A-90E6-841BCD58F4D6}" dt="2022-02-01T16:42:56.128" v="29" actId="26606"/>
        <pc:sldMkLst>
          <pc:docMk/>
          <pc:sldMk cId="3725910907" sldId="408"/>
        </pc:sldMkLst>
        <pc:spChg chg="mod ord">
          <ac:chgData name="ZHOU LEI" userId="03ec4e8a14db997c" providerId="LiveId" clId="{A42859E1-9A34-4D1A-90E6-841BCD58F4D6}" dt="2022-02-01T16:42:56.128" v="29" actId="26606"/>
          <ac:spMkLst>
            <pc:docMk/>
            <pc:sldMk cId="3725910907" sldId="408"/>
            <ac:spMk id="2" creationId="{A7D7BAA7-3797-43B8-B975-8E6BF4C89269}"/>
          </ac:spMkLst>
        </pc:spChg>
        <pc:spChg chg="ord">
          <ac:chgData name="ZHOU LEI" userId="03ec4e8a14db997c" providerId="LiveId" clId="{A42859E1-9A34-4D1A-90E6-841BCD58F4D6}" dt="2022-02-01T16:42:56.128" v="29" actId="26606"/>
          <ac:spMkLst>
            <pc:docMk/>
            <pc:sldMk cId="3725910907" sldId="408"/>
            <ac:spMk id="3" creationId="{CD9A0157-FEA2-42D6-A8CF-B6CD18EBDA23}"/>
          </ac:spMkLst>
        </pc:spChg>
        <pc:spChg chg="del">
          <ac:chgData name="ZHOU LEI" userId="03ec4e8a14db997c" providerId="LiveId" clId="{A42859E1-9A34-4D1A-90E6-841BCD58F4D6}" dt="2022-02-01T16:40:54.559" v="1"/>
          <ac:spMkLst>
            <pc:docMk/>
            <pc:sldMk cId="3725910907" sldId="408"/>
            <ac:spMk id="75" creationId="{2151139A-886F-4B97-8815-729AD3831BBD}"/>
          </ac:spMkLst>
        </pc:spChg>
        <pc:spChg chg="del">
          <ac:chgData name="ZHOU LEI" userId="03ec4e8a14db997c" providerId="LiveId" clId="{A42859E1-9A34-4D1A-90E6-841BCD58F4D6}" dt="2022-02-01T16:40:54.559" v="1"/>
          <ac:spMkLst>
            <pc:docMk/>
            <pc:sldMk cId="3725910907" sldId="408"/>
            <ac:spMk id="77" creationId="{AB5E08C4-8CDD-4623-A5B8-E998C6DEE3B7}"/>
          </ac:spMkLst>
        </pc:spChg>
        <pc:spChg chg="del">
          <ac:chgData name="ZHOU LEI" userId="03ec4e8a14db997c" providerId="LiveId" clId="{A42859E1-9A34-4D1A-90E6-841BCD58F4D6}" dt="2022-02-01T16:40:54.559" v="1"/>
          <ac:spMkLst>
            <pc:docMk/>
            <pc:sldMk cId="3725910907" sldId="408"/>
            <ac:spMk id="79" creationId="{AFFC87AC-C919-4FE5-BAC3-39509E001152}"/>
          </ac:spMkLst>
        </pc:spChg>
        <pc:spChg chg="del">
          <ac:chgData name="ZHOU LEI" userId="03ec4e8a14db997c" providerId="LiveId" clId="{A42859E1-9A34-4D1A-90E6-841BCD58F4D6}" dt="2022-02-01T16:40:54.559" v="1"/>
          <ac:spMkLst>
            <pc:docMk/>
            <pc:sldMk cId="3725910907" sldId="408"/>
            <ac:spMk id="81" creationId="{7D0659F6-0853-468D-B1B2-44FDBE98B80F}"/>
          </ac:spMkLst>
        </pc:spChg>
        <pc:spChg chg="del">
          <ac:chgData name="ZHOU LEI" userId="03ec4e8a14db997c" providerId="LiveId" clId="{A42859E1-9A34-4D1A-90E6-841BCD58F4D6}" dt="2022-02-01T16:40:54.559" v="1"/>
          <ac:spMkLst>
            <pc:docMk/>
            <pc:sldMk cId="3725910907" sldId="408"/>
            <ac:spMk id="83" creationId="{15F33878-D502-4FFA-8ACE-F2AECDB2A23F}"/>
          </ac:spMkLst>
        </pc:spChg>
        <pc:spChg chg="del">
          <ac:chgData name="ZHOU LEI" userId="03ec4e8a14db997c" providerId="LiveId" clId="{A42859E1-9A34-4D1A-90E6-841BCD58F4D6}" dt="2022-02-01T16:40:54.559" v="1"/>
          <ac:spMkLst>
            <pc:docMk/>
            <pc:sldMk cId="3725910907" sldId="408"/>
            <ac:spMk id="85" creationId="{977ACDD7-882D-4B81-A213-84C82B96B01E}"/>
          </ac:spMkLst>
        </pc:spChg>
        <pc:spChg chg="del">
          <ac:chgData name="ZHOU LEI" userId="03ec4e8a14db997c" providerId="LiveId" clId="{A42859E1-9A34-4D1A-90E6-841BCD58F4D6}" dt="2022-02-01T16:40:54.559" v="1"/>
          <ac:spMkLst>
            <pc:docMk/>
            <pc:sldMk cId="3725910907" sldId="408"/>
            <ac:spMk id="87" creationId="{D625ED14-F0D2-4FCA-87F3-4E3D2A03DF4A}"/>
          </ac:spMkLst>
        </pc:spChg>
        <pc:spChg chg="add del">
          <ac:chgData name="ZHOU LEI" userId="03ec4e8a14db997c" providerId="LiveId" clId="{A42859E1-9A34-4D1A-90E6-841BCD58F4D6}" dt="2022-02-01T16:42:19.527" v="18" actId="26606"/>
          <ac:spMkLst>
            <pc:docMk/>
            <pc:sldMk cId="3725910907" sldId="408"/>
            <ac:spMk id="101" creationId="{D9F5512A-48E1-4C07-B75E-3CCC517B6804}"/>
          </ac:spMkLst>
        </pc:spChg>
        <pc:spChg chg="add del">
          <ac:chgData name="ZHOU LEI" userId="03ec4e8a14db997c" providerId="LiveId" clId="{A42859E1-9A34-4D1A-90E6-841BCD58F4D6}" dt="2022-02-01T16:42:19.527" v="18" actId="26606"/>
          <ac:spMkLst>
            <pc:docMk/>
            <pc:sldMk cId="3725910907" sldId="408"/>
            <ac:spMk id="1032" creationId="{7316481C-0A49-4796-812B-0D64F063B720}"/>
          </ac:spMkLst>
        </pc:spChg>
        <pc:spChg chg="add del">
          <ac:chgData name="ZHOU LEI" userId="03ec4e8a14db997c" providerId="LiveId" clId="{A42859E1-9A34-4D1A-90E6-841BCD58F4D6}" dt="2022-02-01T16:42:19.527" v="18" actId="26606"/>
          <ac:spMkLst>
            <pc:docMk/>
            <pc:sldMk cId="3725910907" sldId="408"/>
            <ac:spMk id="1033" creationId="{A5271697-90F1-4A23-8EF2-0179F2EAFACB}"/>
          </ac:spMkLst>
        </pc:spChg>
        <pc:spChg chg="add del">
          <ac:chgData name="ZHOU LEI" userId="03ec4e8a14db997c" providerId="LiveId" clId="{A42859E1-9A34-4D1A-90E6-841BCD58F4D6}" dt="2022-02-01T16:42:29.681" v="22" actId="26606"/>
          <ac:spMkLst>
            <pc:docMk/>
            <pc:sldMk cId="3725910907" sldId="408"/>
            <ac:spMk id="1043" creationId="{82B0BD37-87F5-4DDB-B767-20FA06048900}"/>
          </ac:spMkLst>
        </pc:spChg>
        <pc:spChg chg="add del">
          <ac:chgData name="ZHOU LEI" userId="03ec4e8a14db997c" providerId="LiveId" clId="{A42859E1-9A34-4D1A-90E6-841BCD58F4D6}" dt="2022-02-01T16:42:29.681" v="22" actId="26606"/>
          <ac:spMkLst>
            <pc:docMk/>
            <pc:sldMk cId="3725910907" sldId="408"/>
            <ac:spMk id="1044" creationId="{ADFE5C4E-0B5D-4AB5-9877-3993F84A3D4D}"/>
          </ac:spMkLst>
        </pc:spChg>
        <pc:spChg chg="add del">
          <ac:chgData name="ZHOU LEI" userId="03ec4e8a14db997c" providerId="LiveId" clId="{A42859E1-9A34-4D1A-90E6-841BCD58F4D6}" dt="2022-02-01T16:42:29.681" v="22" actId="26606"/>
          <ac:spMkLst>
            <pc:docMk/>
            <pc:sldMk cId="3725910907" sldId="408"/>
            <ac:spMk id="1045" creationId="{06048CCE-094B-4948-B61B-DE627F176712}"/>
          </ac:spMkLst>
        </pc:spChg>
        <pc:spChg chg="add del">
          <ac:chgData name="ZHOU LEI" userId="03ec4e8a14db997c" providerId="LiveId" clId="{A42859E1-9A34-4D1A-90E6-841BCD58F4D6}" dt="2022-02-01T16:42:45.255" v="24" actId="26606"/>
          <ac:spMkLst>
            <pc:docMk/>
            <pc:sldMk cId="3725910907" sldId="408"/>
            <ac:spMk id="1048" creationId="{70155189-D96C-4527-B0EC-654B946BE615}"/>
          </ac:spMkLst>
        </pc:spChg>
        <pc:spChg chg="add del">
          <ac:chgData name="ZHOU LEI" userId="03ec4e8a14db997c" providerId="LiveId" clId="{A42859E1-9A34-4D1A-90E6-841BCD58F4D6}" dt="2022-02-01T16:42:49.645" v="26" actId="26606"/>
          <ac:spMkLst>
            <pc:docMk/>
            <pc:sldMk cId="3725910907" sldId="408"/>
            <ac:spMk id="1051" creationId="{247AB924-1B87-43FC-B7C7-B112D5C51A0E}"/>
          </ac:spMkLst>
        </pc:spChg>
        <pc:spChg chg="add">
          <ac:chgData name="ZHOU LEI" userId="03ec4e8a14db997c" providerId="LiveId" clId="{A42859E1-9A34-4D1A-90E6-841BCD58F4D6}" dt="2022-02-01T16:42:56.128" v="29" actId="26606"/>
          <ac:spMkLst>
            <pc:docMk/>
            <pc:sldMk cId="3725910907" sldId="408"/>
            <ac:spMk id="1057" creationId="{7316481C-0A49-4796-812B-0D64F063B720}"/>
          </ac:spMkLst>
        </pc:spChg>
        <pc:spChg chg="add">
          <ac:chgData name="ZHOU LEI" userId="03ec4e8a14db997c" providerId="LiveId" clId="{A42859E1-9A34-4D1A-90E6-841BCD58F4D6}" dt="2022-02-01T16:42:56.128" v="29" actId="26606"/>
          <ac:spMkLst>
            <pc:docMk/>
            <pc:sldMk cId="3725910907" sldId="408"/>
            <ac:spMk id="1058" creationId="{A5271697-90F1-4A23-8EF2-0179F2EAFACB}"/>
          </ac:spMkLst>
        </pc:spChg>
        <pc:spChg chg="add">
          <ac:chgData name="ZHOU LEI" userId="03ec4e8a14db997c" providerId="LiveId" clId="{A42859E1-9A34-4D1A-90E6-841BCD58F4D6}" dt="2022-02-01T16:42:56.128" v="29" actId="26606"/>
          <ac:spMkLst>
            <pc:docMk/>
            <pc:sldMk cId="3725910907" sldId="408"/>
            <ac:spMk id="1064" creationId="{D9F5512A-48E1-4C07-B75E-3CCC517B6804}"/>
          </ac:spMkLst>
        </pc:spChg>
        <pc:grpChg chg="add del">
          <ac:chgData name="ZHOU LEI" userId="03ec4e8a14db997c" providerId="LiveId" clId="{A42859E1-9A34-4D1A-90E6-841BCD58F4D6}" dt="2022-02-01T16:42:19.527" v="18" actId="26606"/>
          <ac:grpSpMkLst>
            <pc:docMk/>
            <pc:sldMk cId="3725910907" sldId="408"/>
            <ac:grpSpMk id="1034" creationId="{1F49CE81-B2F4-47B2-9D4A-886DCE0A8404}"/>
          </ac:grpSpMkLst>
        </pc:grpChg>
        <pc:grpChg chg="add">
          <ac:chgData name="ZHOU LEI" userId="03ec4e8a14db997c" providerId="LiveId" clId="{A42859E1-9A34-4D1A-90E6-841BCD58F4D6}" dt="2022-02-01T16:42:56.128" v="29" actId="26606"/>
          <ac:grpSpMkLst>
            <pc:docMk/>
            <pc:sldMk cId="3725910907" sldId="408"/>
            <ac:grpSpMk id="1059" creationId="{1F49CE81-B2F4-47B2-9D4A-886DCE0A8404}"/>
          </ac:grpSpMkLst>
        </pc:grpChg>
        <pc:picChg chg="add mod ord">
          <ac:chgData name="ZHOU LEI" userId="03ec4e8a14db997c" providerId="LiveId" clId="{A42859E1-9A34-4D1A-90E6-841BCD58F4D6}" dt="2022-02-01T16:42:56.128" v="29" actId="26606"/>
          <ac:picMkLst>
            <pc:docMk/>
            <pc:sldMk cId="3725910907" sldId="408"/>
            <ac:picMk id="13" creationId="{734F2FAD-6D8B-4E3B-914D-D6AAF9022458}"/>
          </ac:picMkLst>
        </pc:picChg>
        <pc:picChg chg="mod ord">
          <ac:chgData name="ZHOU LEI" userId="03ec4e8a14db997c" providerId="LiveId" clId="{A42859E1-9A34-4D1A-90E6-841BCD58F4D6}" dt="2022-02-01T16:42:56.128" v="29" actId="26606"/>
          <ac:picMkLst>
            <pc:docMk/>
            <pc:sldMk cId="3725910907" sldId="408"/>
            <ac:picMk id="1028" creationId="{04358C39-38E0-482F-A203-19ADA6C99CD6}"/>
          </ac:picMkLst>
        </pc:picChg>
        <pc:picChg chg="mod ord">
          <ac:chgData name="ZHOU LEI" userId="03ec4e8a14db997c" providerId="LiveId" clId="{A42859E1-9A34-4D1A-90E6-841BCD58F4D6}" dt="2022-02-01T16:42:56.128" v="29" actId="26606"/>
          <ac:picMkLst>
            <pc:docMk/>
            <pc:sldMk cId="3725910907" sldId="408"/>
            <ac:picMk id="1030" creationId="{6E41C212-BBFB-4BED-B72E-AFD2A63F75DC}"/>
          </ac:picMkLst>
        </pc:picChg>
        <pc:cxnChg chg="add del">
          <ac:chgData name="ZHOU LEI" userId="03ec4e8a14db997c" providerId="LiveId" clId="{A42859E1-9A34-4D1A-90E6-841BCD58F4D6}" dt="2022-02-01T16:42:24.479" v="20" actId="26606"/>
          <ac:cxnSpMkLst>
            <pc:docMk/>
            <pc:sldMk cId="3725910907" sldId="408"/>
            <ac:cxnSpMk id="1040" creationId="{564940E8-4031-4205-8D84-CBBB398C9148}"/>
          </ac:cxnSpMkLst>
        </pc:cxnChg>
        <pc:cxnChg chg="add del">
          <ac:chgData name="ZHOU LEI" userId="03ec4e8a14db997c" providerId="LiveId" clId="{A42859E1-9A34-4D1A-90E6-841BCD58F4D6}" dt="2022-02-01T16:42:24.479" v="20" actId="26606"/>
          <ac:cxnSpMkLst>
            <pc:docMk/>
            <pc:sldMk cId="3725910907" sldId="408"/>
            <ac:cxnSpMk id="1041" creationId="{3D83F26F-C55B-4A92-9AFF-4894D14E27C5}"/>
          </ac:cxnSpMkLst>
        </pc:cxnChg>
        <pc:cxnChg chg="add del">
          <ac:chgData name="ZHOU LEI" userId="03ec4e8a14db997c" providerId="LiveId" clId="{A42859E1-9A34-4D1A-90E6-841BCD58F4D6}" dt="2022-02-01T16:42:29.681" v="22" actId="26606"/>
          <ac:cxnSpMkLst>
            <pc:docMk/>
            <pc:sldMk cId="3725910907" sldId="408"/>
            <ac:cxnSpMk id="1046" creationId="{5BB48934-4796-4249-B64C-EE2375977B5E}"/>
          </ac:cxnSpMkLst>
        </pc:cxnChg>
        <pc:cxnChg chg="add del">
          <ac:chgData name="ZHOU LEI" userId="03ec4e8a14db997c" providerId="LiveId" clId="{A42859E1-9A34-4D1A-90E6-841BCD58F4D6}" dt="2022-02-01T16:42:49.645" v="26" actId="26606"/>
          <ac:cxnSpMkLst>
            <pc:docMk/>
            <pc:sldMk cId="3725910907" sldId="408"/>
            <ac:cxnSpMk id="1050" creationId="{99AE2756-0FC4-4155-83E7-58AAAB63E757}"/>
          </ac:cxnSpMkLst>
        </pc:cxnChg>
        <pc:cxnChg chg="add del">
          <ac:chgData name="ZHOU LEI" userId="03ec4e8a14db997c" providerId="LiveId" clId="{A42859E1-9A34-4D1A-90E6-841BCD58F4D6}" dt="2022-02-01T16:42:49.645" v="26" actId="26606"/>
          <ac:cxnSpMkLst>
            <pc:docMk/>
            <pc:sldMk cId="3725910907" sldId="408"/>
            <ac:cxnSpMk id="1052" creationId="{818DC98F-4057-4645-B948-F604F39A9CFE}"/>
          </ac:cxnSpMkLst>
        </pc:cxnChg>
        <pc:cxnChg chg="add del">
          <ac:chgData name="ZHOU LEI" userId="03ec4e8a14db997c" providerId="LiveId" clId="{A42859E1-9A34-4D1A-90E6-841BCD58F4D6}" dt="2022-02-01T16:42:49.645" v="26" actId="26606"/>
          <ac:cxnSpMkLst>
            <pc:docMk/>
            <pc:sldMk cId="3725910907" sldId="408"/>
            <ac:cxnSpMk id="1053" creationId="{DAD2B705-4A9B-408D-AA80-4F41045E09DE}"/>
          </ac:cxnSpMkLst>
        </pc:cxnChg>
        <pc:cxnChg chg="add del">
          <ac:chgData name="ZHOU LEI" userId="03ec4e8a14db997c" providerId="LiveId" clId="{A42859E1-9A34-4D1A-90E6-841BCD58F4D6}" dt="2022-02-01T16:42:56.128" v="28" actId="26606"/>
          <ac:cxnSpMkLst>
            <pc:docMk/>
            <pc:sldMk cId="3725910907" sldId="408"/>
            <ac:cxnSpMk id="1055" creationId="{8F880EF2-DF79-4D9D-8F11-E91D48C79741}"/>
          </ac:cxnSpMkLst>
        </pc:cxnChg>
      </pc:sldChg>
    </pc:docChg>
  </pc:docChgLst>
  <pc:docChgLst>
    <pc:chgData name="ZHOU LEI" userId="03ec4e8a14db997c" providerId="LiveId" clId="{A5D1814B-AD4D-42A4-A72D-97D272058BAB}"/>
    <pc:docChg chg="custSel addSld modSld">
      <pc:chgData name="ZHOU LEI" userId="03ec4e8a14db997c" providerId="LiveId" clId="{A5D1814B-AD4D-42A4-A72D-97D272058BAB}" dt="2022-02-14T03:57:14.884" v="61" actId="20577"/>
      <pc:docMkLst>
        <pc:docMk/>
      </pc:docMkLst>
      <pc:sldChg chg="modSp">
        <pc:chgData name="ZHOU LEI" userId="03ec4e8a14db997c" providerId="LiveId" clId="{A5D1814B-AD4D-42A4-A72D-97D272058BAB}" dt="2022-02-14T03:57:14.884" v="61" actId="20577"/>
        <pc:sldMkLst>
          <pc:docMk/>
          <pc:sldMk cId="1657911014" sldId="283"/>
        </pc:sldMkLst>
        <pc:graphicFrameChg chg="mod">
          <ac:chgData name="ZHOU LEI" userId="03ec4e8a14db997c" providerId="LiveId" clId="{A5D1814B-AD4D-42A4-A72D-97D272058BAB}" dt="2022-02-14T03:57:14.884" v="61" actId="20577"/>
          <ac:graphicFrameMkLst>
            <pc:docMk/>
            <pc:sldMk cId="1657911014" sldId="283"/>
            <ac:graphicFrameMk id="5" creationId="{6119454A-FF85-464A-BDC6-BC2F9058EAF9}"/>
          </ac:graphicFrameMkLst>
        </pc:graphicFrameChg>
      </pc:sldChg>
      <pc:sldChg chg="addSp delSp modSp add mod delAnim">
        <pc:chgData name="ZHOU LEI" userId="03ec4e8a14db997c" providerId="LiveId" clId="{A5D1814B-AD4D-42A4-A72D-97D272058BAB}" dt="2022-02-08T03:33:46.901" v="54" actId="1076"/>
        <pc:sldMkLst>
          <pc:docMk/>
          <pc:sldMk cId="303545951" sldId="409"/>
        </pc:sldMkLst>
        <pc:spChg chg="del">
          <ac:chgData name="ZHOU LEI" userId="03ec4e8a14db997c" providerId="LiveId" clId="{A5D1814B-AD4D-42A4-A72D-97D272058BAB}" dt="2022-02-08T03:28:09.413" v="1" actId="478"/>
          <ac:spMkLst>
            <pc:docMk/>
            <pc:sldMk cId="303545951" sldId="409"/>
            <ac:spMk id="5" creationId="{1BF4EDE4-0A18-4551-B7C1-2D04A885A8B5}"/>
          </ac:spMkLst>
        </pc:spChg>
        <pc:spChg chg="del">
          <ac:chgData name="ZHOU LEI" userId="03ec4e8a14db997c" providerId="LiveId" clId="{A5D1814B-AD4D-42A4-A72D-97D272058BAB}" dt="2022-02-08T03:28:09.413" v="1" actId="478"/>
          <ac:spMkLst>
            <pc:docMk/>
            <pc:sldMk cId="303545951" sldId="409"/>
            <ac:spMk id="6" creationId="{A2C6DABC-D3F0-4F6F-969A-885A967BF91B}"/>
          </ac:spMkLst>
        </pc:spChg>
        <pc:spChg chg="del">
          <ac:chgData name="ZHOU LEI" userId="03ec4e8a14db997c" providerId="LiveId" clId="{A5D1814B-AD4D-42A4-A72D-97D272058BAB}" dt="2022-02-08T03:33:29.687" v="7" actId="478"/>
          <ac:spMkLst>
            <pc:docMk/>
            <pc:sldMk cId="303545951" sldId="409"/>
            <ac:spMk id="8" creationId="{DE436EE6-1083-4262-81D3-1FFDEA261AA8}"/>
          </ac:spMkLst>
        </pc:spChg>
        <pc:picChg chg="add mod">
          <ac:chgData name="ZHOU LEI" userId="03ec4e8a14db997c" providerId="LiveId" clId="{A5D1814B-AD4D-42A4-A72D-97D272058BAB}" dt="2022-02-08T03:33:34.982" v="51" actId="1035"/>
          <ac:picMkLst>
            <pc:docMk/>
            <pc:sldMk cId="303545951" sldId="409"/>
            <ac:picMk id="4" creationId="{CA916BC8-F84C-424C-81E8-15978C90E08D}"/>
          </ac:picMkLst>
        </pc:picChg>
        <pc:picChg chg="add mod">
          <ac:chgData name="ZHOU LEI" userId="03ec4e8a14db997c" providerId="LiveId" clId="{A5D1814B-AD4D-42A4-A72D-97D272058BAB}" dt="2022-02-08T03:33:46.901" v="54" actId="1076"/>
          <ac:picMkLst>
            <pc:docMk/>
            <pc:sldMk cId="303545951" sldId="409"/>
            <ac:picMk id="9" creationId="{A297887C-77E4-4938-A5C1-B3671F76B65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8401A8-36BB-4FBF-8127-D181574A32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E35A3DC-9647-4F7A-AD1A-E6E462F28635}">
      <dgm:prSet/>
      <dgm:spPr/>
      <dgm:t>
        <a:bodyPr/>
        <a:lstStyle/>
        <a:p>
          <a:r>
            <a:rPr lang="en-US" dirty="0"/>
            <a:t>16</a:t>
          </a:r>
          <a:r>
            <a:rPr lang="zh-CN" dirty="0"/>
            <a:t>周，</a:t>
          </a:r>
          <a:r>
            <a:rPr lang="zh-CN" altLang="en-US" dirty="0"/>
            <a:t>平均</a:t>
          </a:r>
          <a:r>
            <a:rPr lang="zh-CN" dirty="0"/>
            <a:t>每周</a:t>
          </a:r>
          <a:r>
            <a:rPr lang="en-US" dirty="0"/>
            <a:t>3</a:t>
          </a:r>
          <a:r>
            <a:rPr lang="zh-CN" dirty="0"/>
            <a:t>节课，共</a:t>
          </a:r>
          <a:r>
            <a:rPr lang="en-US" dirty="0"/>
            <a:t>48</a:t>
          </a:r>
          <a:r>
            <a:rPr lang="zh-CN" dirty="0"/>
            <a:t>学时</a:t>
          </a:r>
          <a:r>
            <a:rPr lang="zh-CN" altLang="en-US" dirty="0"/>
            <a:t>，</a:t>
          </a:r>
          <a:r>
            <a:rPr lang="en-US" altLang="zh-CN" dirty="0"/>
            <a:t>3</a:t>
          </a:r>
          <a:r>
            <a:rPr lang="zh-CN" altLang="en-US" dirty="0"/>
            <a:t>学分</a:t>
          </a:r>
          <a:endParaRPr lang="en-US" dirty="0"/>
        </a:p>
      </dgm:t>
    </dgm:pt>
    <dgm:pt modelId="{76FAE6F8-5AFE-4C63-84A7-CE39AFB1F816}" type="parTrans" cxnId="{875EB53C-ACE1-4D64-83E5-9FDE3F8FE502}">
      <dgm:prSet/>
      <dgm:spPr/>
      <dgm:t>
        <a:bodyPr/>
        <a:lstStyle/>
        <a:p>
          <a:endParaRPr lang="en-US"/>
        </a:p>
      </dgm:t>
    </dgm:pt>
    <dgm:pt modelId="{2A06BA00-02A9-4E5E-A06E-5865E5929B43}" type="sibTrans" cxnId="{875EB53C-ACE1-4D64-83E5-9FDE3F8FE502}">
      <dgm:prSet/>
      <dgm:spPr/>
      <dgm:t>
        <a:bodyPr/>
        <a:lstStyle/>
        <a:p>
          <a:endParaRPr lang="en-US"/>
        </a:p>
      </dgm:t>
    </dgm:pt>
    <dgm:pt modelId="{01793EF7-1164-4CBA-9217-79DF5E98314B}">
      <dgm:prSet/>
      <dgm:spPr/>
      <dgm:t>
        <a:bodyPr/>
        <a:lstStyle/>
        <a:p>
          <a:r>
            <a:rPr lang="zh-CN" dirty="0"/>
            <a:t>期中论文讨论</a:t>
          </a:r>
          <a:r>
            <a:rPr lang="en-US" dirty="0"/>
            <a:t>2</a:t>
          </a:r>
          <a:r>
            <a:rPr lang="zh-CN" dirty="0"/>
            <a:t>次课</a:t>
          </a:r>
          <a:endParaRPr lang="en-US" altLang="zh-CN" dirty="0"/>
        </a:p>
        <a:p>
          <a:r>
            <a:rPr lang="zh-CN" dirty="0"/>
            <a:t>口头报告</a:t>
          </a:r>
          <a:endParaRPr lang="en-US" dirty="0"/>
        </a:p>
      </dgm:t>
    </dgm:pt>
    <dgm:pt modelId="{1094B489-6C4B-4697-9F6C-6410EAC7C643}" type="parTrans" cxnId="{54211517-915E-4045-9640-C1D4D9E3B988}">
      <dgm:prSet/>
      <dgm:spPr/>
      <dgm:t>
        <a:bodyPr/>
        <a:lstStyle/>
        <a:p>
          <a:endParaRPr lang="en-US"/>
        </a:p>
      </dgm:t>
    </dgm:pt>
    <dgm:pt modelId="{4FF44D8F-8E96-4CE4-9A4D-B08AF12318AF}" type="sibTrans" cxnId="{54211517-915E-4045-9640-C1D4D9E3B988}">
      <dgm:prSet/>
      <dgm:spPr/>
      <dgm:t>
        <a:bodyPr/>
        <a:lstStyle/>
        <a:p>
          <a:endParaRPr lang="en-US"/>
        </a:p>
      </dgm:t>
    </dgm:pt>
    <dgm:pt modelId="{0B43651E-E791-4548-99E1-5C3B2F0407CC}">
      <dgm:prSet/>
      <dgm:spPr/>
      <dgm:t>
        <a:bodyPr/>
        <a:lstStyle/>
        <a:p>
          <a:r>
            <a:rPr lang="zh-CN" dirty="0"/>
            <a:t>期末论文报告</a:t>
          </a:r>
          <a:r>
            <a:rPr lang="en-US" dirty="0"/>
            <a:t>2</a:t>
          </a:r>
          <a:r>
            <a:rPr lang="zh-CN" dirty="0"/>
            <a:t>次课</a:t>
          </a:r>
          <a:endParaRPr lang="en-US" altLang="zh-CN" dirty="0"/>
        </a:p>
        <a:p>
          <a:r>
            <a:rPr lang="zh-CN" dirty="0"/>
            <a:t>口头报告</a:t>
          </a:r>
          <a:r>
            <a:rPr lang="en-US" dirty="0"/>
            <a:t>+</a:t>
          </a:r>
          <a:r>
            <a:rPr lang="zh-CN" dirty="0"/>
            <a:t>书面报告</a:t>
          </a:r>
          <a:endParaRPr lang="en-US" dirty="0"/>
        </a:p>
      </dgm:t>
    </dgm:pt>
    <dgm:pt modelId="{0BA4870B-70F9-493C-937C-EE25686D532E}" type="parTrans" cxnId="{7519294B-B845-49A3-BE75-7976F47BD7CB}">
      <dgm:prSet/>
      <dgm:spPr/>
      <dgm:t>
        <a:bodyPr/>
        <a:lstStyle/>
        <a:p>
          <a:endParaRPr lang="en-US"/>
        </a:p>
      </dgm:t>
    </dgm:pt>
    <dgm:pt modelId="{75E3119A-1B27-49F9-91C3-BA5B34B5B4AD}" type="sibTrans" cxnId="{7519294B-B845-49A3-BE75-7976F47BD7CB}">
      <dgm:prSet/>
      <dgm:spPr/>
      <dgm:t>
        <a:bodyPr/>
        <a:lstStyle/>
        <a:p>
          <a:endParaRPr lang="en-US"/>
        </a:p>
      </dgm:t>
    </dgm:pt>
    <dgm:pt modelId="{B353141A-1CA0-43FB-BA93-6522C32D466B}">
      <dgm:prSet/>
      <dgm:spPr/>
      <dgm:t>
        <a:bodyPr/>
        <a:lstStyle/>
        <a:p>
          <a:r>
            <a:rPr lang="zh-CN"/>
            <a:t>按照教材章节，以教材内容为主</a:t>
          </a:r>
          <a:endParaRPr lang="en-US"/>
        </a:p>
      </dgm:t>
    </dgm:pt>
    <dgm:pt modelId="{864B402A-4D41-44C1-AA3E-537D12ACA886}" type="parTrans" cxnId="{C07D91D0-2888-4DCB-A936-51C17BBD198C}">
      <dgm:prSet/>
      <dgm:spPr/>
      <dgm:t>
        <a:bodyPr/>
        <a:lstStyle/>
        <a:p>
          <a:endParaRPr lang="en-US"/>
        </a:p>
      </dgm:t>
    </dgm:pt>
    <dgm:pt modelId="{C4927526-5318-40AE-B3DB-276139248C0B}" type="sibTrans" cxnId="{C07D91D0-2888-4DCB-A936-51C17BBD198C}">
      <dgm:prSet/>
      <dgm:spPr/>
      <dgm:t>
        <a:bodyPr/>
        <a:lstStyle/>
        <a:p>
          <a:endParaRPr lang="en-US"/>
        </a:p>
      </dgm:t>
    </dgm:pt>
    <dgm:pt modelId="{C19B9D40-D4D0-48B8-9BEE-BA184F62F25E}" type="pres">
      <dgm:prSet presAssocID="{538401A8-36BB-4FBF-8127-D181574A3270}" presName="root" presStyleCnt="0">
        <dgm:presLayoutVars>
          <dgm:dir/>
          <dgm:resizeHandles val="exact"/>
        </dgm:presLayoutVars>
      </dgm:prSet>
      <dgm:spPr/>
    </dgm:pt>
    <dgm:pt modelId="{0CA2C825-DD6A-4337-9003-5B4C2A057F35}" type="pres">
      <dgm:prSet presAssocID="{DE35A3DC-9647-4F7A-AD1A-E6E462F28635}" presName="compNode" presStyleCnt="0"/>
      <dgm:spPr/>
    </dgm:pt>
    <dgm:pt modelId="{EBB71F8E-A7B2-4500-9C7E-9A37A4595F2E}" type="pres">
      <dgm:prSet presAssocID="{DE35A3DC-9647-4F7A-AD1A-E6E462F28635}" presName="bgRect" presStyleLbl="bgShp" presStyleIdx="0" presStyleCnt="4"/>
      <dgm:spPr/>
    </dgm:pt>
    <dgm:pt modelId="{8C232415-EDDB-4ECC-8326-C1147EE867AE}" type="pres">
      <dgm:prSet presAssocID="{DE35A3DC-9647-4F7A-AD1A-E6E462F2863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教室"/>
        </a:ext>
      </dgm:extLst>
    </dgm:pt>
    <dgm:pt modelId="{2FC25729-A211-4AED-AA45-04611C478CC0}" type="pres">
      <dgm:prSet presAssocID="{DE35A3DC-9647-4F7A-AD1A-E6E462F28635}" presName="spaceRect" presStyleCnt="0"/>
      <dgm:spPr/>
    </dgm:pt>
    <dgm:pt modelId="{DAEFD4FC-54DC-4743-AF0F-29912A7F78E0}" type="pres">
      <dgm:prSet presAssocID="{DE35A3DC-9647-4F7A-AD1A-E6E462F28635}" presName="parTx" presStyleLbl="revTx" presStyleIdx="0" presStyleCnt="4">
        <dgm:presLayoutVars>
          <dgm:chMax val="0"/>
          <dgm:chPref val="0"/>
        </dgm:presLayoutVars>
      </dgm:prSet>
      <dgm:spPr/>
    </dgm:pt>
    <dgm:pt modelId="{D82940CB-5A3B-44B0-BCE0-4FBA757D6246}" type="pres">
      <dgm:prSet presAssocID="{2A06BA00-02A9-4E5E-A06E-5865E5929B43}" presName="sibTrans" presStyleCnt="0"/>
      <dgm:spPr/>
    </dgm:pt>
    <dgm:pt modelId="{B5BAD737-5345-47DC-B0E9-CF6D5889AE22}" type="pres">
      <dgm:prSet presAssocID="{01793EF7-1164-4CBA-9217-79DF5E98314B}" presName="compNode" presStyleCnt="0"/>
      <dgm:spPr/>
    </dgm:pt>
    <dgm:pt modelId="{002A13E0-4A53-4963-948D-D9E8A809F544}" type="pres">
      <dgm:prSet presAssocID="{01793EF7-1164-4CBA-9217-79DF5E98314B}" presName="bgRect" presStyleLbl="bgShp" presStyleIdx="1" presStyleCnt="4"/>
      <dgm:spPr/>
    </dgm:pt>
    <dgm:pt modelId="{00B42289-B140-47E7-9179-61DA9BF2F66B}" type="pres">
      <dgm:prSet presAssocID="{01793EF7-1164-4CBA-9217-79DF5E9831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Book"/>
        </a:ext>
      </dgm:extLst>
    </dgm:pt>
    <dgm:pt modelId="{5F386EBA-9F83-4461-A7BB-3AB765A9D347}" type="pres">
      <dgm:prSet presAssocID="{01793EF7-1164-4CBA-9217-79DF5E98314B}" presName="spaceRect" presStyleCnt="0"/>
      <dgm:spPr/>
    </dgm:pt>
    <dgm:pt modelId="{46DEA753-A761-459B-8660-8EC002B0AB82}" type="pres">
      <dgm:prSet presAssocID="{01793EF7-1164-4CBA-9217-79DF5E98314B}" presName="parTx" presStyleLbl="revTx" presStyleIdx="1" presStyleCnt="4">
        <dgm:presLayoutVars>
          <dgm:chMax val="0"/>
          <dgm:chPref val="0"/>
        </dgm:presLayoutVars>
      </dgm:prSet>
      <dgm:spPr/>
    </dgm:pt>
    <dgm:pt modelId="{1B9374D2-2CAC-46F6-8FF3-50D8456BC527}" type="pres">
      <dgm:prSet presAssocID="{4FF44D8F-8E96-4CE4-9A4D-B08AF12318AF}" presName="sibTrans" presStyleCnt="0"/>
      <dgm:spPr/>
    </dgm:pt>
    <dgm:pt modelId="{83293E68-85C7-4CF0-BE65-3786D451BF00}" type="pres">
      <dgm:prSet presAssocID="{0B43651E-E791-4548-99E1-5C3B2F0407CC}" presName="compNode" presStyleCnt="0"/>
      <dgm:spPr/>
    </dgm:pt>
    <dgm:pt modelId="{D356DDE2-EECA-46DC-9366-63F99702715A}" type="pres">
      <dgm:prSet presAssocID="{0B43651E-E791-4548-99E1-5C3B2F0407CC}" presName="bgRect" presStyleLbl="bgShp" presStyleIdx="2" presStyleCnt="4"/>
      <dgm:spPr/>
    </dgm:pt>
    <dgm:pt modelId="{6E14BE59-DE8A-47E3-860E-604D8383F21F}" type="pres">
      <dgm:prSet presAssocID="{0B43651E-E791-4548-99E1-5C3B2F0407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铅笔"/>
        </a:ext>
      </dgm:extLst>
    </dgm:pt>
    <dgm:pt modelId="{5D8C7C2F-525D-4825-ABBA-5E5926F6596C}" type="pres">
      <dgm:prSet presAssocID="{0B43651E-E791-4548-99E1-5C3B2F0407CC}" presName="spaceRect" presStyleCnt="0"/>
      <dgm:spPr/>
    </dgm:pt>
    <dgm:pt modelId="{2C40B5A1-272B-40CA-A7AA-2D00764A7EBE}" type="pres">
      <dgm:prSet presAssocID="{0B43651E-E791-4548-99E1-5C3B2F0407CC}" presName="parTx" presStyleLbl="revTx" presStyleIdx="2" presStyleCnt="4">
        <dgm:presLayoutVars>
          <dgm:chMax val="0"/>
          <dgm:chPref val="0"/>
        </dgm:presLayoutVars>
      </dgm:prSet>
      <dgm:spPr/>
    </dgm:pt>
    <dgm:pt modelId="{BA7080EA-AD8D-408F-90F9-E05D0C919C84}" type="pres">
      <dgm:prSet presAssocID="{75E3119A-1B27-49F9-91C3-BA5B34B5B4AD}" presName="sibTrans" presStyleCnt="0"/>
      <dgm:spPr/>
    </dgm:pt>
    <dgm:pt modelId="{E59BA826-9993-4145-A9E4-3D18A9C0EFF5}" type="pres">
      <dgm:prSet presAssocID="{B353141A-1CA0-43FB-BA93-6522C32D466B}" presName="compNode" presStyleCnt="0"/>
      <dgm:spPr/>
    </dgm:pt>
    <dgm:pt modelId="{3147F2CA-8587-4601-A259-165C857C2675}" type="pres">
      <dgm:prSet presAssocID="{B353141A-1CA0-43FB-BA93-6522C32D466B}" presName="bgRect" presStyleLbl="bgShp" presStyleIdx="3" presStyleCnt="4"/>
      <dgm:spPr/>
    </dgm:pt>
    <dgm:pt modelId="{01751E4D-6E4F-44D3-A6BA-47E7173C2F54}" type="pres">
      <dgm:prSet presAssocID="{B353141A-1CA0-43FB-BA93-6522C32D46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法官"/>
        </a:ext>
      </dgm:extLst>
    </dgm:pt>
    <dgm:pt modelId="{5BF3CBC5-047D-42E7-A247-5F7B020FBA82}" type="pres">
      <dgm:prSet presAssocID="{B353141A-1CA0-43FB-BA93-6522C32D466B}" presName="spaceRect" presStyleCnt="0"/>
      <dgm:spPr/>
    </dgm:pt>
    <dgm:pt modelId="{FDCD51D2-2AE6-4356-8291-5E7751A80DCA}" type="pres">
      <dgm:prSet presAssocID="{B353141A-1CA0-43FB-BA93-6522C32D466B}" presName="parTx" presStyleLbl="revTx" presStyleIdx="3" presStyleCnt="4">
        <dgm:presLayoutVars>
          <dgm:chMax val="0"/>
          <dgm:chPref val="0"/>
        </dgm:presLayoutVars>
      </dgm:prSet>
      <dgm:spPr/>
    </dgm:pt>
  </dgm:ptLst>
  <dgm:cxnLst>
    <dgm:cxn modelId="{07407811-BCE0-470A-A9D9-6CF3F0B589F9}" type="presOf" srcId="{0B43651E-E791-4548-99E1-5C3B2F0407CC}" destId="{2C40B5A1-272B-40CA-A7AA-2D00764A7EBE}" srcOrd="0" destOrd="0" presId="urn:microsoft.com/office/officeart/2018/2/layout/IconVerticalSolidList"/>
    <dgm:cxn modelId="{54211517-915E-4045-9640-C1D4D9E3B988}" srcId="{538401A8-36BB-4FBF-8127-D181574A3270}" destId="{01793EF7-1164-4CBA-9217-79DF5E98314B}" srcOrd="1" destOrd="0" parTransId="{1094B489-6C4B-4697-9F6C-6410EAC7C643}" sibTransId="{4FF44D8F-8E96-4CE4-9A4D-B08AF12318AF}"/>
    <dgm:cxn modelId="{875EB53C-ACE1-4D64-83E5-9FDE3F8FE502}" srcId="{538401A8-36BB-4FBF-8127-D181574A3270}" destId="{DE35A3DC-9647-4F7A-AD1A-E6E462F28635}" srcOrd="0" destOrd="0" parTransId="{76FAE6F8-5AFE-4C63-84A7-CE39AFB1F816}" sibTransId="{2A06BA00-02A9-4E5E-A06E-5865E5929B43}"/>
    <dgm:cxn modelId="{EC3DB462-C205-456B-AD91-D46E13FB5D43}" type="presOf" srcId="{DE35A3DC-9647-4F7A-AD1A-E6E462F28635}" destId="{DAEFD4FC-54DC-4743-AF0F-29912A7F78E0}" srcOrd="0" destOrd="0" presId="urn:microsoft.com/office/officeart/2018/2/layout/IconVerticalSolidList"/>
    <dgm:cxn modelId="{7519294B-B845-49A3-BE75-7976F47BD7CB}" srcId="{538401A8-36BB-4FBF-8127-D181574A3270}" destId="{0B43651E-E791-4548-99E1-5C3B2F0407CC}" srcOrd="2" destOrd="0" parTransId="{0BA4870B-70F9-493C-937C-EE25686D532E}" sibTransId="{75E3119A-1B27-49F9-91C3-BA5B34B5B4AD}"/>
    <dgm:cxn modelId="{74CC186E-EC81-459E-BF35-1DB9CDB31BD7}" type="presOf" srcId="{01793EF7-1164-4CBA-9217-79DF5E98314B}" destId="{46DEA753-A761-459B-8660-8EC002B0AB82}" srcOrd="0" destOrd="0" presId="urn:microsoft.com/office/officeart/2018/2/layout/IconVerticalSolidList"/>
    <dgm:cxn modelId="{B620F3B6-DF22-47B1-B4F4-E89AEFB78087}" type="presOf" srcId="{538401A8-36BB-4FBF-8127-D181574A3270}" destId="{C19B9D40-D4D0-48B8-9BEE-BA184F62F25E}" srcOrd="0" destOrd="0" presId="urn:microsoft.com/office/officeart/2018/2/layout/IconVerticalSolidList"/>
    <dgm:cxn modelId="{C07D91D0-2888-4DCB-A936-51C17BBD198C}" srcId="{538401A8-36BB-4FBF-8127-D181574A3270}" destId="{B353141A-1CA0-43FB-BA93-6522C32D466B}" srcOrd="3" destOrd="0" parTransId="{864B402A-4D41-44C1-AA3E-537D12ACA886}" sibTransId="{C4927526-5318-40AE-B3DB-276139248C0B}"/>
    <dgm:cxn modelId="{96415FEA-DF0F-43F2-8E9D-C54C54CFEBE8}" type="presOf" srcId="{B353141A-1CA0-43FB-BA93-6522C32D466B}" destId="{FDCD51D2-2AE6-4356-8291-5E7751A80DCA}" srcOrd="0" destOrd="0" presId="urn:microsoft.com/office/officeart/2018/2/layout/IconVerticalSolidList"/>
    <dgm:cxn modelId="{A6778DE6-ED99-4B41-B655-D7E8C0790FF8}" type="presParOf" srcId="{C19B9D40-D4D0-48B8-9BEE-BA184F62F25E}" destId="{0CA2C825-DD6A-4337-9003-5B4C2A057F35}" srcOrd="0" destOrd="0" presId="urn:microsoft.com/office/officeart/2018/2/layout/IconVerticalSolidList"/>
    <dgm:cxn modelId="{C82C0D17-9155-4742-A831-3319A6B54050}" type="presParOf" srcId="{0CA2C825-DD6A-4337-9003-5B4C2A057F35}" destId="{EBB71F8E-A7B2-4500-9C7E-9A37A4595F2E}" srcOrd="0" destOrd="0" presId="urn:microsoft.com/office/officeart/2018/2/layout/IconVerticalSolidList"/>
    <dgm:cxn modelId="{8DB0D384-2C44-46FE-AF40-80546662EE40}" type="presParOf" srcId="{0CA2C825-DD6A-4337-9003-5B4C2A057F35}" destId="{8C232415-EDDB-4ECC-8326-C1147EE867AE}" srcOrd="1" destOrd="0" presId="urn:microsoft.com/office/officeart/2018/2/layout/IconVerticalSolidList"/>
    <dgm:cxn modelId="{79C386F9-1198-4766-9661-5E4B671599FA}" type="presParOf" srcId="{0CA2C825-DD6A-4337-9003-5B4C2A057F35}" destId="{2FC25729-A211-4AED-AA45-04611C478CC0}" srcOrd="2" destOrd="0" presId="urn:microsoft.com/office/officeart/2018/2/layout/IconVerticalSolidList"/>
    <dgm:cxn modelId="{DDF13831-A1DF-4896-B5AF-44AD7F20BFAA}" type="presParOf" srcId="{0CA2C825-DD6A-4337-9003-5B4C2A057F35}" destId="{DAEFD4FC-54DC-4743-AF0F-29912A7F78E0}" srcOrd="3" destOrd="0" presId="urn:microsoft.com/office/officeart/2018/2/layout/IconVerticalSolidList"/>
    <dgm:cxn modelId="{5B6A59ED-8149-44A0-9A49-B904F49AF940}" type="presParOf" srcId="{C19B9D40-D4D0-48B8-9BEE-BA184F62F25E}" destId="{D82940CB-5A3B-44B0-BCE0-4FBA757D6246}" srcOrd="1" destOrd="0" presId="urn:microsoft.com/office/officeart/2018/2/layout/IconVerticalSolidList"/>
    <dgm:cxn modelId="{47F18563-81A1-405E-9F78-E7F15884992E}" type="presParOf" srcId="{C19B9D40-D4D0-48B8-9BEE-BA184F62F25E}" destId="{B5BAD737-5345-47DC-B0E9-CF6D5889AE22}" srcOrd="2" destOrd="0" presId="urn:microsoft.com/office/officeart/2018/2/layout/IconVerticalSolidList"/>
    <dgm:cxn modelId="{93CA7254-C9F8-4F53-9E4F-4580B509C71E}" type="presParOf" srcId="{B5BAD737-5345-47DC-B0E9-CF6D5889AE22}" destId="{002A13E0-4A53-4963-948D-D9E8A809F544}" srcOrd="0" destOrd="0" presId="urn:microsoft.com/office/officeart/2018/2/layout/IconVerticalSolidList"/>
    <dgm:cxn modelId="{887A71F4-D2B1-4BF4-A0AA-97E50A2C9D72}" type="presParOf" srcId="{B5BAD737-5345-47DC-B0E9-CF6D5889AE22}" destId="{00B42289-B140-47E7-9179-61DA9BF2F66B}" srcOrd="1" destOrd="0" presId="urn:microsoft.com/office/officeart/2018/2/layout/IconVerticalSolidList"/>
    <dgm:cxn modelId="{4A9EA3DD-E3A3-467E-854F-F63F514E8A81}" type="presParOf" srcId="{B5BAD737-5345-47DC-B0E9-CF6D5889AE22}" destId="{5F386EBA-9F83-4461-A7BB-3AB765A9D347}" srcOrd="2" destOrd="0" presId="urn:microsoft.com/office/officeart/2018/2/layout/IconVerticalSolidList"/>
    <dgm:cxn modelId="{9BBB55C2-A232-46E3-95AE-773B4F702E8E}" type="presParOf" srcId="{B5BAD737-5345-47DC-B0E9-CF6D5889AE22}" destId="{46DEA753-A761-459B-8660-8EC002B0AB82}" srcOrd="3" destOrd="0" presId="urn:microsoft.com/office/officeart/2018/2/layout/IconVerticalSolidList"/>
    <dgm:cxn modelId="{144D98E3-A046-47A7-8740-5F5FD67016C6}" type="presParOf" srcId="{C19B9D40-D4D0-48B8-9BEE-BA184F62F25E}" destId="{1B9374D2-2CAC-46F6-8FF3-50D8456BC527}" srcOrd="3" destOrd="0" presId="urn:microsoft.com/office/officeart/2018/2/layout/IconVerticalSolidList"/>
    <dgm:cxn modelId="{01585860-0F1F-4C6B-BC89-4C2FDD0F2886}" type="presParOf" srcId="{C19B9D40-D4D0-48B8-9BEE-BA184F62F25E}" destId="{83293E68-85C7-4CF0-BE65-3786D451BF00}" srcOrd="4" destOrd="0" presId="urn:microsoft.com/office/officeart/2018/2/layout/IconVerticalSolidList"/>
    <dgm:cxn modelId="{B94ECFEB-1081-4B65-AE96-769DC644E6D4}" type="presParOf" srcId="{83293E68-85C7-4CF0-BE65-3786D451BF00}" destId="{D356DDE2-EECA-46DC-9366-63F99702715A}" srcOrd="0" destOrd="0" presId="urn:microsoft.com/office/officeart/2018/2/layout/IconVerticalSolidList"/>
    <dgm:cxn modelId="{F3630954-427B-4ABE-9FDC-B30AF6765780}" type="presParOf" srcId="{83293E68-85C7-4CF0-BE65-3786D451BF00}" destId="{6E14BE59-DE8A-47E3-860E-604D8383F21F}" srcOrd="1" destOrd="0" presId="urn:microsoft.com/office/officeart/2018/2/layout/IconVerticalSolidList"/>
    <dgm:cxn modelId="{403A0822-C13B-4128-9CF4-8F214C4FEA23}" type="presParOf" srcId="{83293E68-85C7-4CF0-BE65-3786D451BF00}" destId="{5D8C7C2F-525D-4825-ABBA-5E5926F6596C}" srcOrd="2" destOrd="0" presId="urn:microsoft.com/office/officeart/2018/2/layout/IconVerticalSolidList"/>
    <dgm:cxn modelId="{013ED6BF-7B29-4D2A-AA7A-1F17954305DE}" type="presParOf" srcId="{83293E68-85C7-4CF0-BE65-3786D451BF00}" destId="{2C40B5A1-272B-40CA-A7AA-2D00764A7EBE}" srcOrd="3" destOrd="0" presId="urn:microsoft.com/office/officeart/2018/2/layout/IconVerticalSolidList"/>
    <dgm:cxn modelId="{1434E4A4-B668-4B50-B3F5-F8B5F562EB0E}" type="presParOf" srcId="{C19B9D40-D4D0-48B8-9BEE-BA184F62F25E}" destId="{BA7080EA-AD8D-408F-90F9-E05D0C919C84}" srcOrd="5" destOrd="0" presId="urn:microsoft.com/office/officeart/2018/2/layout/IconVerticalSolidList"/>
    <dgm:cxn modelId="{D269EF5E-D343-4251-A862-BED729EF1BFD}" type="presParOf" srcId="{C19B9D40-D4D0-48B8-9BEE-BA184F62F25E}" destId="{E59BA826-9993-4145-A9E4-3D18A9C0EFF5}" srcOrd="6" destOrd="0" presId="urn:microsoft.com/office/officeart/2018/2/layout/IconVerticalSolidList"/>
    <dgm:cxn modelId="{17A1960A-8E20-4BBB-A0B7-02ADFB897FEE}" type="presParOf" srcId="{E59BA826-9993-4145-A9E4-3D18A9C0EFF5}" destId="{3147F2CA-8587-4601-A259-165C857C2675}" srcOrd="0" destOrd="0" presId="urn:microsoft.com/office/officeart/2018/2/layout/IconVerticalSolidList"/>
    <dgm:cxn modelId="{80B318EF-D063-46D0-8E91-FF981275EE80}" type="presParOf" srcId="{E59BA826-9993-4145-A9E4-3D18A9C0EFF5}" destId="{01751E4D-6E4F-44D3-A6BA-47E7173C2F54}" srcOrd="1" destOrd="0" presId="urn:microsoft.com/office/officeart/2018/2/layout/IconVerticalSolidList"/>
    <dgm:cxn modelId="{3FE4603F-B5BC-4A1B-9C48-A65DA05F926D}" type="presParOf" srcId="{E59BA826-9993-4145-A9E4-3D18A9C0EFF5}" destId="{5BF3CBC5-047D-42E7-A247-5F7B020FBA82}" srcOrd="2" destOrd="0" presId="urn:microsoft.com/office/officeart/2018/2/layout/IconVerticalSolidList"/>
    <dgm:cxn modelId="{5D5FA199-905C-4350-99C8-4364D68C3A86}" type="presParOf" srcId="{E59BA826-9993-4145-A9E4-3D18A9C0EFF5}" destId="{FDCD51D2-2AE6-4356-8291-5E7751A80D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69741C-C7B0-4E65-AB8F-C0039D5D97B9}"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E1E6870B-3ACE-4B2F-A690-210B43B35039}">
      <dgm:prSet/>
      <dgm:spPr/>
      <dgm:t>
        <a:bodyPr/>
        <a:lstStyle/>
        <a:p>
          <a:r>
            <a:rPr lang="en-US"/>
            <a:t>Abstract</a:t>
          </a:r>
        </a:p>
      </dgm:t>
    </dgm:pt>
    <dgm:pt modelId="{CFE1C4BB-1666-4022-A0F2-C31B27FC09C2}" type="parTrans" cxnId="{E63D6C30-1357-4826-8D3D-ED6703C97E6F}">
      <dgm:prSet/>
      <dgm:spPr/>
      <dgm:t>
        <a:bodyPr/>
        <a:lstStyle/>
        <a:p>
          <a:endParaRPr lang="en-US"/>
        </a:p>
      </dgm:t>
    </dgm:pt>
    <dgm:pt modelId="{83ABFBE4-D219-4C0D-8488-65C571896FBE}" type="sibTrans" cxnId="{E63D6C30-1357-4826-8D3D-ED6703C97E6F}">
      <dgm:prSet/>
      <dgm:spPr/>
      <dgm:t>
        <a:bodyPr/>
        <a:lstStyle/>
        <a:p>
          <a:endParaRPr lang="en-US"/>
        </a:p>
      </dgm:t>
    </dgm:pt>
    <dgm:pt modelId="{242B464F-006D-4492-BF8F-135F5461F578}">
      <dgm:prSet/>
      <dgm:spPr/>
      <dgm:t>
        <a:bodyPr/>
        <a:lstStyle/>
        <a:p>
          <a:r>
            <a:rPr lang="en-US"/>
            <a:t>Importance of the topic</a:t>
          </a:r>
        </a:p>
      </dgm:t>
    </dgm:pt>
    <dgm:pt modelId="{E13D33D7-D1F4-42DC-922C-69C384CA8E24}" type="parTrans" cxnId="{A87B626A-D815-46EE-9199-1509F98C46FD}">
      <dgm:prSet/>
      <dgm:spPr/>
      <dgm:t>
        <a:bodyPr/>
        <a:lstStyle/>
        <a:p>
          <a:endParaRPr lang="en-US"/>
        </a:p>
      </dgm:t>
    </dgm:pt>
    <dgm:pt modelId="{5E4C93B6-6816-4B0A-B943-11B48F2E474E}" type="sibTrans" cxnId="{A87B626A-D815-46EE-9199-1509F98C46FD}">
      <dgm:prSet/>
      <dgm:spPr/>
      <dgm:t>
        <a:bodyPr/>
        <a:lstStyle/>
        <a:p>
          <a:endParaRPr lang="en-US"/>
        </a:p>
      </dgm:t>
    </dgm:pt>
    <dgm:pt modelId="{715CA4CC-A86F-4B16-8A34-8C867C9B5DF7}">
      <dgm:prSet/>
      <dgm:spPr/>
      <dgm:t>
        <a:bodyPr/>
        <a:lstStyle/>
        <a:p>
          <a:r>
            <a:rPr lang="en-US"/>
            <a:t>One sentence conclusion</a:t>
          </a:r>
        </a:p>
      </dgm:t>
    </dgm:pt>
    <dgm:pt modelId="{13A0E27B-8252-40CE-85C9-8A14D4D6A4B6}" type="parTrans" cxnId="{F8B7BC4A-B1E4-4B4C-8821-9894132FDD58}">
      <dgm:prSet/>
      <dgm:spPr/>
      <dgm:t>
        <a:bodyPr/>
        <a:lstStyle/>
        <a:p>
          <a:endParaRPr lang="en-US"/>
        </a:p>
      </dgm:t>
    </dgm:pt>
    <dgm:pt modelId="{3D1A07A5-12D6-4AD2-AD9D-F742CAE9C231}" type="sibTrans" cxnId="{F8B7BC4A-B1E4-4B4C-8821-9894132FDD58}">
      <dgm:prSet/>
      <dgm:spPr/>
      <dgm:t>
        <a:bodyPr/>
        <a:lstStyle/>
        <a:p>
          <a:endParaRPr lang="en-US"/>
        </a:p>
      </dgm:t>
    </dgm:pt>
    <dgm:pt modelId="{942EAF86-B530-479E-BD3A-A16C333B9A78}">
      <dgm:prSet/>
      <dgm:spPr/>
      <dgm:t>
        <a:bodyPr/>
        <a:lstStyle/>
        <a:p>
          <a:r>
            <a:rPr lang="en-US"/>
            <a:t>Implication</a:t>
          </a:r>
        </a:p>
      </dgm:t>
    </dgm:pt>
    <dgm:pt modelId="{66F6DD4B-167C-4E27-8ED3-90C2E827FC86}" type="parTrans" cxnId="{E21B180D-3245-4674-858E-3FADF731C2F0}">
      <dgm:prSet/>
      <dgm:spPr/>
      <dgm:t>
        <a:bodyPr/>
        <a:lstStyle/>
        <a:p>
          <a:endParaRPr lang="en-US"/>
        </a:p>
      </dgm:t>
    </dgm:pt>
    <dgm:pt modelId="{542BEFF3-60A7-4BAE-8074-CD0AEDE27395}" type="sibTrans" cxnId="{E21B180D-3245-4674-858E-3FADF731C2F0}">
      <dgm:prSet/>
      <dgm:spPr/>
      <dgm:t>
        <a:bodyPr/>
        <a:lstStyle/>
        <a:p>
          <a:endParaRPr lang="en-US"/>
        </a:p>
      </dgm:t>
    </dgm:pt>
    <dgm:pt modelId="{FD67575E-403A-4C32-84F8-C93ED5B0F65A}">
      <dgm:prSet/>
      <dgm:spPr/>
      <dgm:t>
        <a:bodyPr/>
        <a:lstStyle/>
        <a:p>
          <a:r>
            <a:rPr lang="en-US"/>
            <a:t>Introduction</a:t>
          </a:r>
        </a:p>
      </dgm:t>
    </dgm:pt>
    <dgm:pt modelId="{4E1D6FBD-C952-4DCB-8DC1-EFD83B23CDDE}" type="parTrans" cxnId="{F199BFF2-98DE-4342-BE29-92EC544F38FE}">
      <dgm:prSet/>
      <dgm:spPr/>
      <dgm:t>
        <a:bodyPr/>
        <a:lstStyle/>
        <a:p>
          <a:endParaRPr lang="en-US"/>
        </a:p>
      </dgm:t>
    </dgm:pt>
    <dgm:pt modelId="{EAA84675-895C-4904-A5F0-0F1BAD97EE0F}" type="sibTrans" cxnId="{F199BFF2-98DE-4342-BE29-92EC544F38FE}">
      <dgm:prSet/>
      <dgm:spPr/>
      <dgm:t>
        <a:bodyPr/>
        <a:lstStyle/>
        <a:p>
          <a:endParaRPr lang="en-US"/>
        </a:p>
      </dgm:t>
    </dgm:pt>
    <dgm:pt modelId="{9DEAAF80-3AA3-4E7C-93A2-6306EE6E6007}">
      <dgm:prSet/>
      <dgm:spPr/>
      <dgm:t>
        <a:bodyPr/>
        <a:lstStyle/>
        <a:p>
          <a:r>
            <a:rPr lang="en-US" dirty="0"/>
            <a:t>Brief but </a:t>
          </a:r>
          <a:r>
            <a:rPr lang="en-US" dirty="0">
              <a:solidFill>
                <a:srgbClr val="FF0000"/>
              </a:solidFill>
            </a:rPr>
            <a:t>relevant</a:t>
          </a:r>
          <a:r>
            <a:rPr lang="en-US" dirty="0"/>
            <a:t> reviews</a:t>
          </a:r>
        </a:p>
      </dgm:t>
    </dgm:pt>
    <dgm:pt modelId="{4F0FDA09-D015-40E9-A95D-CED84B732D50}" type="parTrans" cxnId="{BA0E9E44-0275-41C5-8C9E-799887F26C5F}">
      <dgm:prSet/>
      <dgm:spPr/>
      <dgm:t>
        <a:bodyPr/>
        <a:lstStyle/>
        <a:p>
          <a:endParaRPr lang="en-US"/>
        </a:p>
      </dgm:t>
    </dgm:pt>
    <dgm:pt modelId="{EF80FD8D-E1BF-4D1A-9232-D7E341E17945}" type="sibTrans" cxnId="{BA0E9E44-0275-41C5-8C9E-799887F26C5F}">
      <dgm:prSet/>
      <dgm:spPr/>
      <dgm:t>
        <a:bodyPr/>
        <a:lstStyle/>
        <a:p>
          <a:endParaRPr lang="en-US"/>
        </a:p>
      </dgm:t>
    </dgm:pt>
    <dgm:pt modelId="{EE04F752-1553-43EB-BBF9-0C71737B45AA}">
      <dgm:prSet/>
      <dgm:spPr/>
      <dgm:t>
        <a:bodyPr/>
        <a:lstStyle/>
        <a:p>
          <a:r>
            <a:rPr lang="en-US" dirty="0"/>
            <a:t>Motivation</a:t>
          </a:r>
        </a:p>
      </dgm:t>
    </dgm:pt>
    <dgm:pt modelId="{F41F6B77-A1B0-474D-94D6-88EE044A2919}" type="parTrans" cxnId="{0AA6C88F-46D7-4FE6-BEC0-73D840A31869}">
      <dgm:prSet/>
      <dgm:spPr/>
      <dgm:t>
        <a:bodyPr/>
        <a:lstStyle/>
        <a:p>
          <a:endParaRPr lang="en-US"/>
        </a:p>
      </dgm:t>
    </dgm:pt>
    <dgm:pt modelId="{80E1F7B5-6368-46C1-B471-BD1AA024FDFC}" type="sibTrans" cxnId="{0AA6C88F-46D7-4FE6-BEC0-73D840A31869}">
      <dgm:prSet/>
      <dgm:spPr/>
      <dgm:t>
        <a:bodyPr/>
        <a:lstStyle/>
        <a:p>
          <a:endParaRPr lang="en-US"/>
        </a:p>
      </dgm:t>
    </dgm:pt>
    <dgm:pt modelId="{8DFB225E-A1DD-4C03-9B2A-35E3702B6CB1}">
      <dgm:prSet/>
      <dgm:spPr/>
      <dgm:t>
        <a:bodyPr/>
        <a:lstStyle/>
        <a:p>
          <a:r>
            <a:rPr lang="en-US"/>
            <a:t>Data, Method, Results</a:t>
          </a:r>
        </a:p>
      </dgm:t>
    </dgm:pt>
    <dgm:pt modelId="{CB170DBB-094D-4A32-B36C-32218F7AD5B5}" type="parTrans" cxnId="{375AD963-D1C6-4153-AC8D-E4BA29EB8288}">
      <dgm:prSet/>
      <dgm:spPr/>
      <dgm:t>
        <a:bodyPr/>
        <a:lstStyle/>
        <a:p>
          <a:endParaRPr lang="en-US"/>
        </a:p>
      </dgm:t>
    </dgm:pt>
    <dgm:pt modelId="{5BF9C098-D070-4A9D-8B2B-0AA920B24509}" type="sibTrans" cxnId="{375AD963-D1C6-4153-AC8D-E4BA29EB8288}">
      <dgm:prSet/>
      <dgm:spPr/>
      <dgm:t>
        <a:bodyPr/>
        <a:lstStyle/>
        <a:p>
          <a:endParaRPr lang="en-US"/>
        </a:p>
      </dgm:t>
    </dgm:pt>
    <dgm:pt modelId="{A1D3B74B-2546-41F9-B3BE-5CA399F65BD4}">
      <dgm:prSet/>
      <dgm:spPr/>
      <dgm:t>
        <a:bodyPr/>
        <a:lstStyle/>
        <a:p>
          <a:r>
            <a:rPr lang="en-US"/>
            <a:t>Conclusions and Discussion</a:t>
          </a:r>
        </a:p>
      </dgm:t>
    </dgm:pt>
    <dgm:pt modelId="{165D8FA1-4A57-4AD0-B854-B89D70A710E7}" type="parTrans" cxnId="{BD56E2B1-42F2-4F21-A074-827A89669251}">
      <dgm:prSet/>
      <dgm:spPr/>
      <dgm:t>
        <a:bodyPr/>
        <a:lstStyle/>
        <a:p>
          <a:endParaRPr lang="en-US"/>
        </a:p>
      </dgm:t>
    </dgm:pt>
    <dgm:pt modelId="{AB1D99E4-FAC5-4F7B-A3E9-E48FE7D194B2}" type="sibTrans" cxnId="{BD56E2B1-42F2-4F21-A074-827A89669251}">
      <dgm:prSet/>
      <dgm:spPr/>
      <dgm:t>
        <a:bodyPr/>
        <a:lstStyle/>
        <a:p>
          <a:endParaRPr lang="en-US"/>
        </a:p>
      </dgm:t>
    </dgm:pt>
    <dgm:pt modelId="{6633D23E-9CBE-4518-A259-18ED68274E4C}">
      <dgm:prSet/>
      <dgm:spPr/>
      <dgm:t>
        <a:bodyPr/>
        <a:lstStyle/>
        <a:p>
          <a:r>
            <a:rPr lang="en-US"/>
            <a:t>Caveat and uncertainty</a:t>
          </a:r>
        </a:p>
      </dgm:t>
    </dgm:pt>
    <dgm:pt modelId="{DAD0BF7F-9E28-40A6-A09D-2E7D3C7DB8F6}" type="parTrans" cxnId="{D26CF671-55A2-4EE4-8BD2-2AC35032D697}">
      <dgm:prSet/>
      <dgm:spPr/>
      <dgm:t>
        <a:bodyPr/>
        <a:lstStyle/>
        <a:p>
          <a:endParaRPr lang="en-US"/>
        </a:p>
      </dgm:t>
    </dgm:pt>
    <dgm:pt modelId="{1079A011-9F0B-4835-9BD8-62E07B26F902}" type="sibTrans" cxnId="{D26CF671-55A2-4EE4-8BD2-2AC35032D697}">
      <dgm:prSet/>
      <dgm:spPr/>
      <dgm:t>
        <a:bodyPr/>
        <a:lstStyle/>
        <a:p>
          <a:endParaRPr lang="en-US"/>
        </a:p>
      </dgm:t>
    </dgm:pt>
    <dgm:pt modelId="{FF478FA7-F616-43DC-AF7D-C8559B598C41}">
      <dgm:prSet/>
      <dgm:spPr/>
      <dgm:t>
        <a:bodyPr/>
        <a:lstStyle/>
        <a:p>
          <a:r>
            <a:rPr lang="en-US"/>
            <a:t>Implication</a:t>
          </a:r>
        </a:p>
      </dgm:t>
    </dgm:pt>
    <dgm:pt modelId="{37D9E093-27B3-484F-B70E-32D7B4313C4C}" type="parTrans" cxnId="{B0A608A6-E7A8-4907-8AF3-6585F662F3DD}">
      <dgm:prSet/>
      <dgm:spPr/>
      <dgm:t>
        <a:bodyPr/>
        <a:lstStyle/>
        <a:p>
          <a:endParaRPr lang="en-US"/>
        </a:p>
      </dgm:t>
    </dgm:pt>
    <dgm:pt modelId="{0F080376-A4A5-49A6-9AF7-739CFAF79B7F}" type="sibTrans" cxnId="{B0A608A6-E7A8-4907-8AF3-6585F662F3DD}">
      <dgm:prSet/>
      <dgm:spPr/>
      <dgm:t>
        <a:bodyPr/>
        <a:lstStyle/>
        <a:p>
          <a:endParaRPr lang="en-US"/>
        </a:p>
      </dgm:t>
    </dgm:pt>
    <dgm:pt modelId="{75ACE5FC-B3CC-4912-B5FB-58BB01C1F67D}" type="pres">
      <dgm:prSet presAssocID="{9969741C-C7B0-4E65-AB8F-C0039D5D97B9}" presName="linear" presStyleCnt="0">
        <dgm:presLayoutVars>
          <dgm:dir/>
          <dgm:animLvl val="lvl"/>
          <dgm:resizeHandles val="exact"/>
        </dgm:presLayoutVars>
      </dgm:prSet>
      <dgm:spPr/>
    </dgm:pt>
    <dgm:pt modelId="{917C2CD8-DBDC-4C9A-8115-394877EF0CC7}" type="pres">
      <dgm:prSet presAssocID="{E1E6870B-3ACE-4B2F-A690-210B43B35039}" presName="parentLin" presStyleCnt="0"/>
      <dgm:spPr/>
    </dgm:pt>
    <dgm:pt modelId="{53C257B4-67A8-48D9-8C79-2E9C525D48C3}" type="pres">
      <dgm:prSet presAssocID="{E1E6870B-3ACE-4B2F-A690-210B43B35039}" presName="parentLeftMargin" presStyleLbl="node1" presStyleIdx="0" presStyleCnt="4"/>
      <dgm:spPr/>
    </dgm:pt>
    <dgm:pt modelId="{AC0987F4-6C8C-41BC-80FE-0BA1F351C882}" type="pres">
      <dgm:prSet presAssocID="{E1E6870B-3ACE-4B2F-A690-210B43B35039}" presName="parentText" presStyleLbl="node1" presStyleIdx="0" presStyleCnt="4">
        <dgm:presLayoutVars>
          <dgm:chMax val="0"/>
          <dgm:bulletEnabled val="1"/>
        </dgm:presLayoutVars>
      </dgm:prSet>
      <dgm:spPr/>
    </dgm:pt>
    <dgm:pt modelId="{448471EB-A64F-4D52-B9BB-71AB1716DDD4}" type="pres">
      <dgm:prSet presAssocID="{E1E6870B-3ACE-4B2F-A690-210B43B35039}" presName="negativeSpace" presStyleCnt="0"/>
      <dgm:spPr/>
    </dgm:pt>
    <dgm:pt modelId="{2FD78234-1D6E-44E5-86C4-6D4CBEB671BA}" type="pres">
      <dgm:prSet presAssocID="{E1E6870B-3ACE-4B2F-A690-210B43B35039}" presName="childText" presStyleLbl="conFgAcc1" presStyleIdx="0" presStyleCnt="4">
        <dgm:presLayoutVars>
          <dgm:bulletEnabled val="1"/>
        </dgm:presLayoutVars>
      </dgm:prSet>
      <dgm:spPr/>
    </dgm:pt>
    <dgm:pt modelId="{2575772B-9DF4-460A-B682-C91FE81A01CC}" type="pres">
      <dgm:prSet presAssocID="{83ABFBE4-D219-4C0D-8488-65C571896FBE}" presName="spaceBetweenRectangles" presStyleCnt="0"/>
      <dgm:spPr/>
    </dgm:pt>
    <dgm:pt modelId="{B8B56D3F-260A-4DAB-939F-3B60817E9BDC}" type="pres">
      <dgm:prSet presAssocID="{FD67575E-403A-4C32-84F8-C93ED5B0F65A}" presName="parentLin" presStyleCnt="0"/>
      <dgm:spPr/>
    </dgm:pt>
    <dgm:pt modelId="{1F627C76-4159-43F4-B008-226958B73AC0}" type="pres">
      <dgm:prSet presAssocID="{FD67575E-403A-4C32-84F8-C93ED5B0F65A}" presName="parentLeftMargin" presStyleLbl="node1" presStyleIdx="0" presStyleCnt="4"/>
      <dgm:spPr/>
    </dgm:pt>
    <dgm:pt modelId="{4B35C06A-DD75-4F1A-A701-F175E10A6742}" type="pres">
      <dgm:prSet presAssocID="{FD67575E-403A-4C32-84F8-C93ED5B0F65A}" presName="parentText" presStyleLbl="node1" presStyleIdx="1" presStyleCnt="4">
        <dgm:presLayoutVars>
          <dgm:chMax val="0"/>
          <dgm:bulletEnabled val="1"/>
        </dgm:presLayoutVars>
      </dgm:prSet>
      <dgm:spPr/>
    </dgm:pt>
    <dgm:pt modelId="{F8BCAB7F-3650-4D1B-865C-AE9A425B7DF3}" type="pres">
      <dgm:prSet presAssocID="{FD67575E-403A-4C32-84F8-C93ED5B0F65A}" presName="negativeSpace" presStyleCnt="0"/>
      <dgm:spPr/>
    </dgm:pt>
    <dgm:pt modelId="{A2D8AD1B-2ED8-4ECD-B2F2-E7FD92B06B95}" type="pres">
      <dgm:prSet presAssocID="{FD67575E-403A-4C32-84F8-C93ED5B0F65A}" presName="childText" presStyleLbl="conFgAcc1" presStyleIdx="1" presStyleCnt="4">
        <dgm:presLayoutVars>
          <dgm:bulletEnabled val="1"/>
        </dgm:presLayoutVars>
      </dgm:prSet>
      <dgm:spPr/>
    </dgm:pt>
    <dgm:pt modelId="{2A1968EB-276C-4F92-9328-7031785ED26A}" type="pres">
      <dgm:prSet presAssocID="{EAA84675-895C-4904-A5F0-0F1BAD97EE0F}" presName="spaceBetweenRectangles" presStyleCnt="0"/>
      <dgm:spPr/>
    </dgm:pt>
    <dgm:pt modelId="{04490EF5-D9AF-4DB7-8100-8BB908ACEFAC}" type="pres">
      <dgm:prSet presAssocID="{8DFB225E-A1DD-4C03-9B2A-35E3702B6CB1}" presName="parentLin" presStyleCnt="0"/>
      <dgm:spPr/>
    </dgm:pt>
    <dgm:pt modelId="{67E7F115-A3D0-4D83-9969-8B806F1E6277}" type="pres">
      <dgm:prSet presAssocID="{8DFB225E-A1DD-4C03-9B2A-35E3702B6CB1}" presName="parentLeftMargin" presStyleLbl="node1" presStyleIdx="1" presStyleCnt="4"/>
      <dgm:spPr/>
    </dgm:pt>
    <dgm:pt modelId="{4602DCC3-39FE-4D49-BF28-00ECAA477FAD}" type="pres">
      <dgm:prSet presAssocID="{8DFB225E-A1DD-4C03-9B2A-35E3702B6CB1}" presName="parentText" presStyleLbl="node1" presStyleIdx="2" presStyleCnt="4">
        <dgm:presLayoutVars>
          <dgm:chMax val="0"/>
          <dgm:bulletEnabled val="1"/>
        </dgm:presLayoutVars>
      </dgm:prSet>
      <dgm:spPr/>
    </dgm:pt>
    <dgm:pt modelId="{C46B8131-4351-48E5-9D6E-7CE95224A460}" type="pres">
      <dgm:prSet presAssocID="{8DFB225E-A1DD-4C03-9B2A-35E3702B6CB1}" presName="negativeSpace" presStyleCnt="0"/>
      <dgm:spPr/>
    </dgm:pt>
    <dgm:pt modelId="{4D4998AA-9A25-4805-A1E1-1B7E826C76C6}" type="pres">
      <dgm:prSet presAssocID="{8DFB225E-A1DD-4C03-9B2A-35E3702B6CB1}" presName="childText" presStyleLbl="conFgAcc1" presStyleIdx="2" presStyleCnt="4">
        <dgm:presLayoutVars>
          <dgm:bulletEnabled val="1"/>
        </dgm:presLayoutVars>
      </dgm:prSet>
      <dgm:spPr/>
    </dgm:pt>
    <dgm:pt modelId="{39650952-0B82-4974-8A0D-7911F163C84D}" type="pres">
      <dgm:prSet presAssocID="{5BF9C098-D070-4A9D-8B2B-0AA920B24509}" presName="spaceBetweenRectangles" presStyleCnt="0"/>
      <dgm:spPr/>
    </dgm:pt>
    <dgm:pt modelId="{3BA39824-07A3-4063-8D83-D508F7B7462E}" type="pres">
      <dgm:prSet presAssocID="{A1D3B74B-2546-41F9-B3BE-5CA399F65BD4}" presName="parentLin" presStyleCnt="0"/>
      <dgm:spPr/>
    </dgm:pt>
    <dgm:pt modelId="{F28F9A2D-5540-434C-8F16-219CCA70F783}" type="pres">
      <dgm:prSet presAssocID="{A1D3B74B-2546-41F9-B3BE-5CA399F65BD4}" presName="parentLeftMargin" presStyleLbl="node1" presStyleIdx="2" presStyleCnt="4"/>
      <dgm:spPr/>
    </dgm:pt>
    <dgm:pt modelId="{B050A8C3-2BCE-4CCE-9FBA-122AD89DB698}" type="pres">
      <dgm:prSet presAssocID="{A1D3B74B-2546-41F9-B3BE-5CA399F65BD4}" presName="parentText" presStyleLbl="node1" presStyleIdx="3" presStyleCnt="4">
        <dgm:presLayoutVars>
          <dgm:chMax val="0"/>
          <dgm:bulletEnabled val="1"/>
        </dgm:presLayoutVars>
      </dgm:prSet>
      <dgm:spPr/>
    </dgm:pt>
    <dgm:pt modelId="{A8A7E8A7-BAAB-42EF-A8C0-AA5031B7BB37}" type="pres">
      <dgm:prSet presAssocID="{A1D3B74B-2546-41F9-B3BE-5CA399F65BD4}" presName="negativeSpace" presStyleCnt="0"/>
      <dgm:spPr/>
    </dgm:pt>
    <dgm:pt modelId="{3A49CEAB-0789-408A-AB08-A8185925FF13}" type="pres">
      <dgm:prSet presAssocID="{A1D3B74B-2546-41F9-B3BE-5CA399F65BD4}" presName="childText" presStyleLbl="conFgAcc1" presStyleIdx="3" presStyleCnt="4">
        <dgm:presLayoutVars>
          <dgm:bulletEnabled val="1"/>
        </dgm:presLayoutVars>
      </dgm:prSet>
      <dgm:spPr/>
    </dgm:pt>
  </dgm:ptLst>
  <dgm:cxnLst>
    <dgm:cxn modelId="{E21B180D-3245-4674-858E-3FADF731C2F0}" srcId="{E1E6870B-3ACE-4B2F-A690-210B43B35039}" destId="{942EAF86-B530-479E-BD3A-A16C333B9A78}" srcOrd="2" destOrd="0" parTransId="{66F6DD4B-167C-4E27-8ED3-90C2E827FC86}" sibTransId="{542BEFF3-60A7-4BAE-8074-CD0AEDE27395}"/>
    <dgm:cxn modelId="{AF181219-F9E0-4733-97BA-C0D29A91F17D}" type="presOf" srcId="{E1E6870B-3ACE-4B2F-A690-210B43B35039}" destId="{AC0987F4-6C8C-41BC-80FE-0BA1F351C882}" srcOrd="1" destOrd="0" presId="urn:microsoft.com/office/officeart/2005/8/layout/list1"/>
    <dgm:cxn modelId="{91BB7726-9638-496D-9613-53A2898E3886}" type="presOf" srcId="{9DEAAF80-3AA3-4E7C-93A2-6306EE6E6007}" destId="{A2D8AD1B-2ED8-4ECD-B2F2-E7FD92B06B95}" srcOrd="0" destOrd="0" presId="urn:microsoft.com/office/officeart/2005/8/layout/list1"/>
    <dgm:cxn modelId="{95289927-AD3A-4028-8163-6E0360F19D84}" type="presOf" srcId="{242B464F-006D-4492-BF8F-135F5461F578}" destId="{2FD78234-1D6E-44E5-86C4-6D4CBEB671BA}" srcOrd="0" destOrd="0" presId="urn:microsoft.com/office/officeart/2005/8/layout/list1"/>
    <dgm:cxn modelId="{96ABB328-2689-493C-9252-AE1D411C2198}" type="presOf" srcId="{9969741C-C7B0-4E65-AB8F-C0039D5D97B9}" destId="{75ACE5FC-B3CC-4912-B5FB-58BB01C1F67D}" srcOrd="0" destOrd="0" presId="urn:microsoft.com/office/officeart/2005/8/layout/list1"/>
    <dgm:cxn modelId="{E63D6C30-1357-4826-8D3D-ED6703C97E6F}" srcId="{9969741C-C7B0-4E65-AB8F-C0039D5D97B9}" destId="{E1E6870B-3ACE-4B2F-A690-210B43B35039}" srcOrd="0" destOrd="0" parTransId="{CFE1C4BB-1666-4022-A0F2-C31B27FC09C2}" sibTransId="{83ABFBE4-D219-4C0D-8488-65C571896FBE}"/>
    <dgm:cxn modelId="{D8FAE038-75C5-4CF4-9728-D5D03148E933}" type="presOf" srcId="{A1D3B74B-2546-41F9-B3BE-5CA399F65BD4}" destId="{F28F9A2D-5540-434C-8F16-219CCA70F783}" srcOrd="0" destOrd="0" presId="urn:microsoft.com/office/officeart/2005/8/layout/list1"/>
    <dgm:cxn modelId="{75A5E239-5618-436C-BEBC-EA209F57DD54}" type="presOf" srcId="{6633D23E-9CBE-4518-A259-18ED68274E4C}" destId="{3A49CEAB-0789-408A-AB08-A8185925FF13}" srcOrd="0" destOrd="0" presId="urn:microsoft.com/office/officeart/2005/8/layout/list1"/>
    <dgm:cxn modelId="{375AD963-D1C6-4153-AC8D-E4BA29EB8288}" srcId="{9969741C-C7B0-4E65-AB8F-C0039D5D97B9}" destId="{8DFB225E-A1DD-4C03-9B2A-35E3702B6CB1}" srcOrd="2" destOrd="0" parTransId="{CB170DBB-094D-4A32-B36C-32218F7AD5B5}" sibTransId="{5BF9C098-D070-4A9D-8B2B-0AA920B24509}"/>
    <dgm:cxn modelId="{BA0E9E44-0275-41C5-8C9E-799887F26C5F}" srcId="{FD67575E-403A-4C32-84F8-C93ED5B0F65A}" destId="{9DEAAF80-3AA3-4E7C-93A2-6306EE6E6007}" srcOrd="0" destOrd="0" parTransId="{4F0FDA09-D015-40E9-A95D-CED84B732D50}" sibTransId="{EF80FD8D-E1BF-4D1A-9232-D7E341E17945}"/>
    <dgm:cxn modelId="{A87B626A-D815-46EE-9199-1509F98C46FD}" srcId="{E1E6870B-3ACE-4B2F-A690-210B43B35039}" destId="{242B464F-006D-4492-BF8F-135F5461F578}" srcOrd="0" destOrd="0" parTransId="{E13D33D7-D1F4-42DC-922C-69C384CA8E24}" sibTransId="{5E4C93B6-6816-4B0A-B943-11B48F2E474E}"/>
    <dgm:cxn modelId="{F8B7BC4A-B1E4-4B4C-8821-9894132FDD58}" srcId="{E1E6870B-3ACE-4B2F-A690-210B43B35039}" destId="{715CA4CC-A86F-4B16-8A34-8C867C9B5DF7}" srcOrd="1" destOrd="0" parTransId="{13A0E27B-8252-40CE-85C9-8A14D4D6A4B6}" sibTransId="{3D1A07A5-12D6-4AD2-AD9D-F742CAE9C231}"/>
    <dgm:cxn modelId="{A7D68E4E-F418-49A1-AED2-29276DF00108}" type="presOf" srcId="{EE04F752-1553-43EB-BBF9-0C71737B45AA}" destId="{A2D8AD1B-2ED8-4ECD-B2F2-E7FD92B06B95}" srcOrd="0" destOrd="1" presId="urn:microsoft.com/office/officeart/2005/8/layout/list1"/>
    <dgm:cxn modelId="{8AB03850-20C7-44C7-9D53-618F8A98F10B}" type="presOf" srcId="{8DFB225E-A1DD-4C03-9B2A-35E3702B6CB1}" destId="{4602DCC3-39FE-4D49-BF28-00ECAA477FAD}" srcOrd="1" destOrd="0" presId="urn:microsoft.com/office/officeart/2005/8/layout/list1"/>
    <dgm:cxn modelId="{D26CF671-55A2-4EE4-8BD2-2AC35032D697}" srcId="{A1D3B74B-2546-41F9-B3BE-5CA399F65BD4}" destId="{6633D23E-9CBE-4518-A259-18ED68274E4C}" srcOrd="0" destOrd="0" parTransId="{DAD0BF7F-9E28-40A6-A09D-2E7D3C7DB8F6}" sibTransId="{1079A011-9F0B-4835-9BD8-62E07B26F902}"/>
    <dgm:cxn modelId="{09E28672-6DC7-4F47-9512-0648C888A377}" type="presOf" srcId="{FF478FA7-F616-43DC-AF7D-C8559B598C41}" destId="{3A49CEAB-0789-408A-AB08-A8185925FF13}" srcOrd="0" destOrd="1" presId="urn:microsoft.com/office/officeart/2005/8/layout/list1"/>
    <dgm:cxn modelId="{0DB08156-F696-4C3E-9BD9-942DE73458E0}" type="presOf" srcId="{942EAF86-B530-479E-BD3A-A16C333B9A78}" destId="{2FD78234-1D6E-44E5-86C4-6D4CBEB671BA}" srcOrd="0" destOrd="2" presId="urn:microsoft.com/office/officeart/2005/8/layout/list1"/>
    <dgm:cxn modelId="{92E5A959-91BE-4DC3-88F8-2C94586AD5BE}" type="presOf" srcId="{E1E6870B-3ACE-4B2F-A690-210B43B35039}" destId="{53C257B4-67A8-48D9-8C79-2E9C525D48C3}" srcOrd="0" destOrd="0" presId="urn:microsoft.com/office/officeart/2005/8/layout/list1"/>
    <dgm:cxn modelId="{FF6B5C7E-46C6-41E3-A254-38961E16DA9B}" type="presOf" srcId="{715CA4CC-A86F-4B16-8A34-8C867C9B5DF7}" destId="{2FD78234-1D6E-44E5-86C4-6D4CBEB671BA}" srcOrd="0" destOrd="1" presId="urn:microsoft.com/office/officeart/2005/8/layout/list1"/>
    <dgm:cxn modelId="{502D6982-A7D9-41E2-853B-77EACB333225}" type="presOf" srcId="{8DFB225E-A1DD-4C03-9B2A-35E3702B6CB1}" destId="{67E7F115-A3D0-4D83-9969-8B806F1E6277}" srcOrd="0" destOrd="0" presId="urn:microsoft.com/office/officeart/2005/8/layout/list1"/>
    <dgm:cxn modelId="{0AA6C88F-46D7-4FE6-BEC0-73D840A31869}" srcId="{FD67575E-403A-4C32-84F8-C93ED5B0F65A}" destId="{EE04F752-1553-43EB-BBF9-0C71737B45AA}" srcOrd="1" destOrd="0" parTransId="{F41F6B77-A1B0-474D-94D6-88EE044A2919}" sibTransId="{80E1F7B5-6368-46C1-B471-BD1AA024FDFC}"/>
    <dgm:cxn modelId="{FAFEB1A3-84F2-48EE-A956-6FB95303981F}" type="presOf" srcId="{FD67575E-403A-4C32-84F8-C93ED5B0F65A}" destId="{1F627C76-4159-43F4-B008-226958B73AC0}" srcOrd="0" destOrd="0" presId="urn:microsoft.com/office/officeart/2005/8/layout/list1"/>
    <dgm:cxn modelId="{B0A608A6-E7A8-4907-8AF3-6585F662F3DD}" srcId="{A1D3B74B-2546-41F9-B3BE-5CA399F65BD4}" destId="{FF478FA7-F616-43DC-AF7D-C8559B598C41}" srcOrd="1" destOrd="0" parTransId="{37D9E093-27B3-484F-B70E-32D7B4313C4C}" sibTransId="{0F080376-A4A5-49A6-9AF7-739CFAF79B7F}"/>
    <dgm:cxn modelId="{BD56E2B1-42F2-4F21-A074-827A89669251}" srcId="{9969741C-C7B0-4E65-AB8F-C0039D5D97B9}" destId="{A1D3B74B-2546-41F9-B3BE-5CA399F65BD4}" srcOrd="3" destOrd="0" parTransId="{165D8FA1-4A57-4AD0-B854-B89D70A710E7}" sibTransId="{AB1D99E4-FAC5-4F7B-A3E9-E48FE7D194B2}"/>
    <dgm:cxn modelId="{FCE612D3-91DE-4C09-9C49-E22D10EDDD2E}" type="presOf" srcId="{A1D3B74B-2546-41F9-B3BE-5CA399F65BD4}" destId="{B050A8C3-2BCE-4CCE-9FBA-122AD89DB698}" srcOrd="1" destOrd="0" presId="urn:microsoft.com/office/officeart/2005/8/layout/list1"/>
    <dgm:cxn modelId="{F199BFF2-98DE-4342-BE29-92EC544F38FE}" srcId="{9969741C-C7B0-4E65-AB8F-C0039D5D97B9}" destId="{FD67575E-403A-4C32-84F8-C93ED5B0F65A}" srcOrd="1" destOrd="0" parTransId="{4E1D6FBD-C952-4DCB-8DC1-EFD83B23CDDE}" sibTransId="{EAA84675-895C-4904-A5F0-0F1BAD97EE0F}"/>
    <dgm:cxn modelId="{C9D0FCF2-A201-43F7-97BC-034860C08418}" type="presOf" srcId="{FD67575E-403A-4C32-84F8-C93ED5B0F65A}" destId="{4B35C06A-DD75-4F1A-A701-F175E10A6742}" srcOrd="1" destOrd="0" presId="urn:microsoft.com/office/officeart/2005/8/layout/list1"/>
    <dgm:cxn modelId="{14726EE2-EBF5-47CD-9F69-6443F317DEC1}" type="presParOf" srcId="{75ACE5FC-B3CC-4912-B5FB-58BB01C1F67D}" destId="{917C2CD8-DBDC-4C9A-8115-394877EF0CC7}" srcOrd="0" destOrd="0" presId="urn:microsoft.com/office/officeart/2005/8/layout/list1"/>
    <dgm:cxn modelId="{F06AAE1F-667C-40DD-955A-8C93CD761A2A}" type="presParOf" srcId="{917C2CD8-DBDC-4C9A-8115-394877EF0CC7}" destId="{53C257B4-67A8-48D9-8C79-2E9C525D48C3}" srcOrd="0" destOrd="0" presId="urn:microsoft.com/office/officeart/2005/8/layout/list1"/>
    <dgm:cxn modelId="{339EBF1C-BAEE-493A-9852-42C70515F0D4}" type="presParOf" srcId="{917C2CD8-DBDC-4C9A-8115-394877EF0CC7}" destId="{AC0987F4-6C8C-41BC-80FE-0BA1F351C882}" srcOrd="1" destOrd="0" presId="urn:microsoft.com/office/officeart/2005/8/layout/list1"/>
    <dgm:cxn modelId="{15CD94EC-6360-4748-8928-7B78AA379B53}" type="presParOf" srcId="{75ACE5FC-B3CC-4912-B5FB-58BB01C1F67D}" destId="{448471EB-A64F-4D52-B9BB-71AB1716DDD4}" srcOrd="1" destOrd="0" presId="urn:microsoft.com/office/officeart/2005/8/layout/list1"/>
    <dgm:cxn modelId="{337B8BBD-1927-4525-A231-597A7D2EB038}" type="presParOf" srcId="{75ACE5FC-B3CC-4912-B5FB-58BB01C1F67D}" destId="{2FD78234-1D6E-44E5-86C4-6D4CBEB671BA}" srcOrd="2" destOrd="0" presId="urn:microsoft.com/office/officeart/2005/8/layout/list1"/>
    <dgm:cxn modelId="{FC4698A3-F791-47D8-B8E6-1A604E7D0C7B}" type="presParOf" srcId="{75ACE5FC-B3CC-4912-B5FB-58BB01C1F67D}" destId="{2575772B-9DF4-460A-B682-C91FE81A01CC}" srcOrd="3" destOrd="0" presId="urn:microsoft.com/office/officeart/2005/8/layout/list1"/>
    <dgm:cxn modelId="{FAF9ED69-37F1-43DE-9F2B-8E2B3031004C}" type="presParOf" srcId="{75ACE5FC-B3CC-4912-B5FB-58BB01C1F67D}" destId="{B8B56D3F-260A-4DAB-939F-3B60817E9BDC}" srcOrd="4" destOrd="0" presId="urn:microsoft.com/office/officeart/2005/8/layout/list1"/>
    <dgm:cxn modelId="{8390A2B6-D938-4ADD-A98F-F34D35CB5F32}" type="presParOf" srcId="{B8B56D3F-260A-4DAB-939F-3B60817E9BDC}" destId="{1F627C76-4159-43F4-B008-226958B73AC0}" srcOrd="0" destOrd="0" presId="urn:microsoft.com/office/officeart/2005/8/layout/list1"/>
    <dgm:cxn modelId="{9F919217-7224-4932-900A-C5B221C3DC6E}" type="presParOf" srcId="{B8B56D3F-260A-4DAB-939F-3B60817E9BDC}" destId="{4B35C06A-DD75-4F1A-A701-F175E10A6742}" srcOrd="1" destOrd="0" presId="urn:microsoft.com/office/officeart/2005/8/layout/list1"/>
    <dgm:cxn modelId="{1ACEBDF3-AA25-4BBA-A334-774743E7264B}" type="presParOf" srcId="{75ACE5FC-B3CC-4912-B5FB-58BB01C1F67D}" destId="{F8BCAB7F-3650-4D1B-865C-AE9A425B7DF3}" srcOrd="5" destOrd="0" presId="urn:microsoft.com/office/officeart/2005/8/layout/list1"/>
    <dgm:cxn modelId="{1E842D0B-2FD6-48F4-934B-C5E69F21E4A1}" type="presParOf" srcId="{75ACE5FC-B3CC-4912-B5FB-58BB01C1F67D}" destId="{A2D8AD1B-2ED8-4ECD-B2F2-E7FD92B06B95}" srcOrd="6" destOrd="0" presId="urn:microsoft.com/office/officeart/2005/8/layout/list1"/>
    <dgm:cxn modelId="{7BC88017-8F46-42A4-90A9-5CDD288AFA4A}" type="presParOf" srcId="{75ACE5FC-B3CC-4912-B5FB-58BB01C1F67D}" destId="{2A1968EB-276C-4F92-9328-7031785ED26A}" srcOrd="7" destOrd="0" presId="urn:microsoft.com/office/officeart/2005/8/layout/list1"/>
    <dgm:cxn modelId="{2A170FA2-44C2-4525-8E89-8555152121A5}" type="presParOf" srcId="{75ACE5FC-B3CC-4912-B5FB-58BB01C1F67D}" destId="{04490EF5-D9AF-4DB7-8100-8BB908ACEFAC}" srcOrd="8" destOrd="0" presId="urn:microsoft.com/office/officeart/2005/8/layout/list1"/>
    <dgm:cxn modelId="{A780E152-A1E8-441A-9BFC-7E6DCC4D86B2}" type="presParOf" srcId="{04490EF5-D9AF-4DB7-8100-8BB908ACEFAC}" destId="{67E7F115-A3D0-4D83-9969-8B806F1E6277}" srcOrd="0" destOrd="0" presId="urn:microsoft.com/office/officeart/2005/8/layout/list1"/>
    <dgm:cxn modelId="{C7046C80-3653-42EF-A974-6E8327049485}" type="presParOf" srcId="{04490EF5-D9AF-4DB7-8100-8BB908ACEFAC}" destId="{4602DCC3-39FE-4D49-BF28-00ECAA477FAD}" srcOrd="1" destOrd="0" presId="urn:microsoft.com/office/officeart/2005/8/layout/list1"/>
    <dgm:cxn modelId="{C4B7F9F3-389D-4F5D-BD75-ED5787930332}" type="presParOf" srcId="{75ACE5FC-B3CC-4912-B5FB-58BB01C1F67D}" destId="{C46B8131-4351-48E5-9D6E-7CE95224A460}" srcOrd="9" destOrd="0" presId="urn:microsoft.com/office/officeart/2005/8/layout/list1"/>
    <dgm:cxn modelId="{82B9AC32-5AB9-46C3-A813-BAF68DFBDDD3}" type="presParOf" srcId="{75ACE5FC-B3CC-4912-B5FB-58BB01C1F67D}" destId="{4D4998AA-9A25-4805-A1E1-1B7E826C76C6}" srcOrd="10" destOrd="0" presId="urn:microsoft.com/office/officeart/2005/8/layout/list1"/>
    <dgm:cxn modelId="{2E523CA2-3ADF-4CCF-A719-70E07155A84D}" type="presParOf" srcId="{75ACE5FC-B3CC-4912-B5FB-58BB01C1F67D}" destId="{39650952-0B82-4974-8A0D-7911F163C84D}" srcOrd="11" destOrd="0" presId="urn:microsoft.com/office/officeart/2005/8/layout/list1"/>
    <dgm:cxn modelId="{1A4A328B-AF6E-4B7D-A765-51116735F32A}" type="presParOf" srcId="{75ACE5FC-B3CC-4912-B5FB-58BB01C1F67D}" destId="{3BA39824-07A3-4063-8D83-D508F7B7462E}" srcOrd="12" destOrd="0" presId="urn:microsoft.com/office/officeart/2005/8/layout/list1"/>
    <dgm:cxn modelId="{E889B82A-3304-49E0-8B0B-881714A11BDB}" type="presParOf" srcId="{3BA39824-07A3-4063-8D83-D508F7B7462E}" destId="{F28F9A2D-5540-434C-8F16-219CCA70F783}" srcOrd="0" destOrd="0" presId="urn:microsoft.com/office/officeart/2005/8/layout/list1"/>
    <dgm:cxn modelId="{9DB451B7-B91F-454A-98D3-2C86928CFE2E}" type="presParOf" srcId="{3BA39824-07A3-4063-8D83-D508F7B7462E}" destId="{B050A8C3-2BCE-4CCE-9FBA-122AD89DB698}" srcOrd="1" destOrd="0" presId="urn:microsoft.com/office/officeart/2005/8/layout/list1"/>
    <dgm:cxn modelId="{56B4E451-E6DF-4467-BACE-F06958B2FE48}" type="presParOf" srcId="{75ACE5FC-B3CC-4912-B5FB-58BB01C1F67D}" destId="{A8A7E8A7-BAAB-42EF-A8C0-AA5031B7BB37}" srcOrd="13" destOrd="0" presId="urn:microsoft.com/office/officeart/2005/8/layout/list1"/>
    <dgm:cxn modelId="{723F4FDA-CAFF-48BD-9676-A939B57DAD58}" type="presParOf" srcId="{75ACE5FC-B3CC-4912-B5FB-58BB01C1F67D}" destId="{3A49CEAB-0789-408A-AB08-A8185925FF1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330ACE-D479-432F-BDF9-78293B0C57C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4ECFC07-AC4B-4752-9DB6-F0A8F21FBA53}">
      <dgm:prSet/>
      <dgm:spPr/>
      <dgm:t>
        <a:bodyPr/>
        <a:lstStyle/>
        <a:p>
          <a:r>
            <a:rPr lang="zh-CN"/>
            <a:t>表征变量：</a:t>
          </a:r>
          <a:endParaRPr lang="en-US"/>
        </a:p>
      </dgm:t>
    </dgm:pt>
    <dgm:pt modelId="{EB57EA7B-04F9-4D4D-BCA3-5570B972E23B}" type="parTrans" cxnId="{59499676-F2BC-4B40-87BE-4D0A7F45C7A1}">
      <dgm:prSet/>
      <dgm:spPr/>
      <dgm:t>
        <a:bodyPr/>
        <a:lstStyle/>
        <a:p>
          <a:endParaRPr lang="en-US"/>
        </a:p>
      </dgm:t>
    </dgm:pt>
    <dgm:pt modelId="{33BB83E9-C4E6-4904-BA05-E146EA2E4AA5}" type="sibTrans" cxnId="{59499676-F2BC-4B40-87BE-4D0A7F45C7A1}">
      <dgm:prSet/>
      <dgm:spPr/>
      <dgm:t>
        <a:bodyPr/>
        <a:lstStyle/>
        <a:p>
          <a:endParaRPr lang="en-US"/>
        </a:p>
      </dgm:t>
    </dgm:pt>
    <dgm:pt modelId="{83B7CE74-263D-435C-A693-6B9A8AE65E13}">
      <dgm:prSet/>
      <dgm:spPr/>
      <dgm:t>
        <a:bodyPr/>
        <a:lstStyle/>
        <a:p>
          <a:r>
            <a:rPr lang="zh-CN" dirty="0"/>
            <a:t>水汽压 </a:t>
          </a:r>
          <a:r>
            <a:rPr lang="en-US" dirty="0"/>
            <a:t>vapor pressure</a:t>
          </a:r>
        </a:p>
      </dgm:t>
    </dgm:pt>
    <dgm:pt modelId="{3AD3FD63-C92B-492C-BCB3-A62E3C9F7DAA}" type="parTrans" cxnId="{503DC6FC-DB00-4C56-B49D-A4F2FAA72E02}">
      <dgm:prSet/>
      <dgm:spPr/>
      <dgm:t>
        <a:bodyPr/>
        <a:lstStyle/>
        <a:p>
          <a:endParaRPr lang="en-US"/>
        </a:p>
      </dgm:t>
    </dgm:pt>
    <dgm:pt modelId="{771085E6-28EB-4EA7-8A09-2FC4CA5C7CAA}" type="sibTrans" cxnId="{503DC6FC-DB00-4C56-B49D-A4F2FAA72E02}">
      <dgm:prSet/>
      <dgm:spPr/>
      <dgm:t>
        <a:bodyPr/>
        <a:lstStyle/>
        <a:p>
          <a:endParaRPr lang="en-US"/>
        </a:p>
      </dgm:t>
    </dgm:pt>
    <dgm:pt modelId="{555178A8-85C6-4F64-8AD3-539FA41DD0CE}">
      <dgm:prSet/>
      <dgm:spPr/>
      <dgm:t>
        <a:bodyPr/>
        <a:lstStyle/>
        <a:p>
          <a:r>
            <a:rPr lang="zh-CN" dirty="0"/>
            <a:t>比湿 </a:t>
          </a:r>
          <a:r>
            <a:rPr lang="en-US" dirty="0"/>
            <a:t>specific humidity</a:t>
          </a:r>
        </a:p>
      </dgm:t>
    </dgm:pt>
    <dgm:pt modelId="{68E80B3A-9E15-4B8A-BA53-DE7261D3DA6B}" type="parTrans" cxnId="{0D012C54-429C-4F9A-8240-7B54F02FB89C}">
      <dgm:prSet/>
      <dgm:spPr/>
      <dgm:t>
        <a:bodyPr/>
        <a:lstStyle/>
        <a:p>
          <a:endParaRPr lang="en-US"/>
        </a:p>
      </dgm:t>
    </dgm:pt>
    <dgm:pt modelId="{1B98EA97-67C0-4CA8-9B7B-1F8918C75095}" type="sibTrans" cxnId="{0D012C54-429C-4F9A-8240-7B54F02FB89C}">
      <dgm:prSet/>
      <dgm:spPr/>
      <dgm:t>
        <a:bodyPr/>
        <a:lstStyle/>
        <a:p>
          <a:endParaRPr lang="en-US"/>
        </a:p>
      </dgm:t>
    </dgm:pt>
    <dgm:pt modelId="{C281D65E-7971-4F55-9D20-5526CB81A7E1}">
      <dgm:prSet/>
      <dgm:spPr/>
      <dgm:t>
        <a:bodyPr/>
        <a:lstStyle/>
        <a:p>
          <a:r>
            <a:rPr lang="zh-CN"/>
            <a:t>混合率 </a:t>
          </a:r>
          <a:r>
            <a:rPr lang="en-US"/>
            <a:t>mixing ratio</a:t>
          </a:r>
        </a:p>
      </dgm:t>
    </dgm:pt>
    <dgm:pt modelId="{B6E23277-4E1E-4C8E-A7B6-5BDE3AFC9AAC}" type="parTrans" cxnId="{2D31B3C3-B198-48B2-AC69-C5C368133F95}">
      <dgm:prSet/>
      <dgm:spPr/>
      <dgm:t>
        <a:bodyPr/>
        <a:lstStyle/>
        <a:p>
          <a:endParaRPr lang="en-US"/>
        </a:p>
      </dgm:t>
    </dgm:pt>
    <dgm:pt modelId="{4D2B8B34-5935-4C44-8263-F937D9C1D6B9}" type="sibTrans" cxnId="{2D31B3C3-B198-48B2-AC69-C5C368133F95}">
      <dgm:prSet/>
      <dgm:spPr/>
      <dgm:t>
        <a:bodyPr/>
        <a:lstStyle/>
        <a:p>
          <a:endParaRPr lang="en-US"/>
        </a:p>
      </dgm:t>
    </dgm:pt>
    <dgm:pt modelId="{28B0A731-1102-460E-B7C3-259755F543F6}">
      <dgm:prSet/>
      <dgm:spPr/>
      <dgm:t>
        <a:bodyPr/>
        <a:lstStyle/>
        <a:p>
          <a:r>
            <a:rPr lang="zh-CN" dirty="0"/>
            <a:t>相对湿度 </a:t>
          </a:r>
          <a:r>
            <a:rPr lang="en-US" dirty="0"/>
            <a:t>relative humidity</a:t>
          </a:r>
        </a:p>
      </dgm:t>
    </dgm:pt>
    <dgm:pt modelId="{AB73BAA9-64C9-472B-934B-9163A6F06A0A}" type="parTrans" cxnId="{5BD8A72B-0AD6-4733-A40E-B700570D7ED0}">
      <dgm:prSet/>
      <dgm:spPr/>
      <dgm:t>
        <a:bodyPr/>
        <a:lstStyle/>
        <a:p>
          <a:endParaRPr lang="en-US"/>
        </a:p>
      </dgm:t>
    </dgm:pt>
    <dgm:pt modelId="{5889CAB2-FAD4-400D-BBBD-6D0AAB02A8BE}" type="sibTrans" cxnId="{5BD8A72B-0AD6-4733-A40E-B700570D7ED0}">
      <dgm:prSet/>
      <dgm:spPr/>
      <dgm:t>
        <a:bodyPr/>
        <a:lstStyle/>
        <a:p>
          <a:endParaRPr lang="en-US"/>
        </a:p>
      </dgm:t>
    </dgm:pt>
    <dgm:pt modelId="{5EA6E87E-F2C4-4635-9E90-DBB145E256C6}">
      <dgm:prSet/>
      <dgm:spPr/>
      <dgm:t>
        <a:bodyPr/>
        <a:lstStyle/>
        <a:p>
          <a:r>
            <a:rPr lang="zh-CN" dirty="0"/>
            <a:t>重要的温室气体</a:t>
          </a:r>
          <a:endParaRPr lang="en-US" dirty="0"/>
        </a:p>
      </dgm:t>
    </dgm:pt>
    <dgm:pt modelId="{5FEC9B95-CAB2-4753-8B0B-9C5E454E15DE}" type="parTrans" cxnId="{2E040C06-572C-4B72-B93B-1F39BF57DAED}">
      <dgm:prSet/>
      <dgm:spPr/>
      <dgm:t>
        <a:bodyPr/>
        <a:lstStyle/>
        <a:p>
          <a:endParaRPr lang="en-US"/>
        </a:p>
      </dgm:t>
    </dgm:pt>
    <dgm:pt modelId="{EFA40E9F-2E7D-4ACD-94E5-193C4796ABF8}" type="sibTrans" cxnId="{2E040C06-572C-4B72-B93B-1F39BF57DAED}">
      <dgm:prSet/>
      <dgm:spPr/>
      <dgm:t>
        <a:bodyPr/>
        <a:lstStyle/>
        <a:p>
          <a:endParaRPr lang="en-US"/>
        </a:p>
      </dgm:t>
    </dgm:pt>
    <dgm:pt modelId="{34CAA53D-4AEA-4873-B789-D3E65799BE87}">
      <dgm:prSet/>
      <dgm:spPr/>
      <dgm:t>
        <a:bodyPr/>
        <a:lstStyle/>
        <a:p>
          <a:r>
            <a:rPr lang="zh-CN" altLang="en-US" dirty="0"/>
            <a:t>云和雨反射短波辐射</a:t>
          </a:r>
          <a:endParaRPr lang="en-US" dirty="0"/>
        </a:p>
      </dgm:t>
    </dgm:pt>
    <dgm:pt modelId="{9130B41A-011F-4B38-A97B-A14ABDD2723C}" type="parTrans" cxnId="{E94017EE-DD4D-400E-9199-F75CC977447A}">
      <dgm:prSet/>
      <dgm:spPr/>
      <dgm:t>
        <a:bodyPr/>
        <a:lstStyle/>
        <a:p>
          <a:endParaRPr lang="zh-CN" altLang="en-US"/>
        </a:p>
      </dgm:t>
    </dgm:pt>
    <dgm:pt modelId="{041DA179-493A-4C8F-86F1-6D797534CD2F}" type="sibTrans" cxnId="{E94017EE-DD4D-400E-9199-F75CC977447A}">
      <dgm:prSet/>
      <dgm:spPr/>
      <dgm:t>
        <a:bodyPr/>
        <a:lstStyle/>
        <a:p>
          <a:endParaRPr lang="zh-CN" altLang="en-US"/>
        </a:p>
      </dgm:t>
    </dgm:pt>
    <dgm:pt modelId="{7E9607F3-EAFB-44F0-A26A-D6B98FA74CA0}">
      <dgm:prSet/>
      <dgm:spPr/>
      <dgm:t>
        <a:bodyPr/>
        <a:lstStyle/>
        <a:p>
          <a:r>
            <a:rPr lang="zh-CN" altLang="en-US" dirty="0"/>
            <a:t>水汽吸收长波辐射</a:t>
          </a:r>
          <a:endParaRPr lang="en-US" dirty="0"/>
        </a:p>
      </dgm:t>
    </dgm:pt>
    <dgm:pt modelId="{E23158CE-FB88-45BA-9AE3-FD1B3B0E6F27}" type="parTrans" cxnId="{9C53BB2B-B797-490C-B38B-36568696F750}">
      <dgm:prSet/>
      <dgm:spPr/>
      <dgm:t>
        <a:bodyPr/>
        <a:lstStyle/>
        <a:p>
          <a:endParaRPr lang="zh-CN" altLang="en-US"/>
        </a:p>
      </dgm:t>
    </dgm:pt>
    <dgm:pt modelId="{6D6F75E4-FCB1-4459-AD03-D34422A8460D}" type="sibTrans" cxnId="{9C53BB2B-B797-490C-B38B-36568696F750}">
      <dgm:prSet/>
      <dgm:spPr/>
      <dgm:t>
        <a:bodyPr/>
        <a:lstStyle/>
        <a:p>
          <a:endParaRPr lang="zh-CN" altLang="en-US"/>
        </a:p>
      </dgm:t>
    </dgm:pt>
    <dgm:pt modelId="{12C535FA-BEF6-4B99-B7EA-FEACBB6E2273}">
      <dgm:prSet/>
      <dgm:spPr/>
      <dgm:t>
        <a:bodyPr/>
        <a:lstStyle/>
        <a:p>
          <a:r>
            <a:rPr lang="zh-CN" altLang="en-US" dirty="0"/>
            <a:t>饱和水汽压 </a:t>
          </a:r>
          <a:r>
            <a:rPr lang="en-US" altLang="zh-CN" dirty="0"/>
            <a:t>saturated vapor pressure</a:t>
          </a:r>
          <a:endParaRPr lang="en-US" dirty="0"/>
        </a:p>
      </dgm:t>
    </dgm:pt>
    <dgm:pt modelId="{571B6E98-0D01-4A08-8F2A-6A0A21F2A30A}" type="parTrans" cxnId="{196D6409-0B38-43FC-93A0-33C3A7F8118A}">
      <dgm:prSet/>
      <dgm:spPr/>
      <dgm:t>
        <a:bodyPr/>
        <a:lstStyle/>
        <a:p>
          <a:endParaRPr lang="zh-CN" altLang="en-US"/>
        </a:p>
      </dgm:t>
    </dgm:pt>
    <dgm:pt modelId="{7D3C1231-48FE-44DD-96C7-DE16E3E4CE24}" type="sibTrans" cxnId="{196D6409-0B38-43FC-93A0-33C3A7F8118A}">
      <dgm:prSet/>
      <dgm:spPr/>
      <dgm:t>
        <a:bodyPr/>
        <a:lstStyle/>
        <a:p>
          <a:endParaRPr lang="zh-CN" altLang="en-US"/>
        </a:p>
      </dgm:t>
    </dgm:pt>
    <dgm:pt modelId="{777D47DC-DFEF-44E7-A38F-3705284B7F82}" type="pres">
      <dgm:prSet presAssocID="{AE330ACE-D479-432F-BDF9-78293B0C57CD}" presName="linear" presStyleCnt="0">
        <dgm:presLayoutVars>
          <dgm:dir/>
          <dgm:animLvl val="lvl"/>
          <dgm:resizeHandles val="exact"/>
        </dgm:presLayoutVars>
      </dgm:prSet>
      <dgm:spPr/>
    </dgm:pt>
    <dgm:pt modelId="{6DABE428-AC32-46B2-8174-2F1ED13755E3}" type="pres">
      <dgm:prSet presAssocID="{84ECFC07-AC4B-4752-9DB6-F0A8F21FBA53}" presName="parentLin" presStyleCnt="0"/>
      <dgm:spPr/>
    </dgm:pt>
    <dgm:pt modelId="{6941E8AC-03A5-4C52-A711-4C791E98E612}" type="pres">
      <dgm:prSet presAssocID="{84ECFC07-AC4B-4752-9DB6-F0A8F21FBA53}" presName="parentLeftMargin" presStyleLbl="node1" presStyleIdx="0" presStyleCnt="2"/>
      <dgm:spPr/>
    </dgm:pt>
    <dgm:pt modelId="{4AAE2B33-936D-4C71-981C-40B762E71EC1}" type="pres">
      <dgm:prSet presAssocID="{84ECFC07-AC4B-4752-9DB6-F0A8F21FBA53}" presName="parentText" presStyleLbl="node1" presStyleIdx="0" presStyleCnt="2">
        <dgm:presLayoutVars>
          <dgm:chMax val="0"/>
          <dgm:bulletEnabled val="1"/>
        </dgm:presLayoutVars>
      </dgm:prSet>
      <dgm:spPr/>
    </dgm:pt>
    <dgm:pt modelId="{62BFE1CC-3838-43F7-9E64-23E31A50FA5C}" type="pres">
      <dgm:prSet presAssocID="{84ECFC07-AC4B-4752-9DB6-F0A8F21FBA53}" presName="negativeSpace" presStyleCnt="0"/>
      <dgm:spPr/>
    </dgm:pt>
    <dgm:pt modelId="{11AC23A3-5FAA-4D6A-9955-B9C6CA672C34}" type="pres">
      <dgm:prSet presAssocID="{84ECFC07-AC4B-4752-9DB6-F0A8F21FBA53}" presName="childText" presStyleLbl="conFgAcc1" presStyleIdx="0" presStyleCnt="2">
        <dgm:presLayoutVars>
          <dgm:bulletEnabled val="1"/>
        </dgm:presLayoutVars>
      </dgm:prSet>
      <dgm:spPr/>
    </dgm:pt>
    <dgm:pt modelId="{1A472257-5965-4AB1-A2A2-69F6CCD76D97}" type="pres">
      <dgm:prSet presAssocID="{33BB83E9-C4E6-4904-BA05-E146EA2E4AA5}" presName="spaceBetweenRectangles" presStyleCnt="0"/>
      <dgm:spPr/>
    </dgm:pt>
    <dgm:pt modelId="{8E799B76-5F21-4AB5-ABCE-65F49454FD6B}" type="pres">
      <dgm:prSet presAssocID="{5EA6E87E-F2C4-4635-9E90-DBB145E256C6}" presName="parentLin" presStyleCnt="0"/>
      <dgm:spPr/>
    </dgm:pt>
    <dgm:pt modelId="{341A26F7-132D-42FB-811A-3EFF52B18B2A}" type="pres">
      <dgm:prSet presAssocID="{5EA6E87E-F2C4-4635-9E90-DBB145E256C6}" presName="parentLeftMargin" presStyleLbl="node1" presStyleIdx="0" presStyleCnt="2"/>
      <dgm:spPr/>
    </dgm:pt>
    <dgm:pt modelId="{32E00540-50EE-4415-AD3C-20CE2AAE5CC9}" type="pres">
      <dgm:prSet presAssocID="{5EA6E87E-F2C4-4635-9E90-DBB145E256C6}" presName="parentText" presStyleLbl="node1" presStyleIdx="1" presStyleCnt="2">
        <dgm:presLayoutVars>
          <dgm:chMax val="0"/>
          <dgm:bulletEnabled val="1"/>
        </dgm:presLayoutVars>
      </dgm:prSet>
      <dgm:spPr/>
    </dgm:pt>
    <dgm:pt modelId="{647E1602-EFF3-4DBA-A949-CD09D8EC37AF}" type="pres">
      <dgm:prSet presAssocID="{5EA6E87E-F2C4-4635-9E90-DBB145E256C6}" presName="negativeSpace" presStyleCnt="0"/>
      <dgm:spPr/>
    </dgm:pt>
    <dgm:pt modelId="{D126E3A0-E458-40EC-8F2B-47DA3E70FDFC}" type="pres">
      <dgm:prSet presAssocID="{5EA6E87E-F2C4-4635-9E90-DBB145E256C6}" presName="childText" presStyleLbl="conFgAcc1" presStyleIdx="1" presStyleCnt="2">
        <dgm:presLayoutVars>
          <dgm:bulletEnabled val="1"/>
        </dgm:presLayoutVars>
      </dgm:prSet>
      <dgm:spPr/>
    </dgm:pt>
  </dgm:ptLst>
  <dgm:cxnLst>
    <dgm:cxn modelId="{10B60C03-F2F9-4182-A09B-AB65479A759C}" type="presOf" srcId="{34CAA53D-4AEA-4873-B789-D3E65799BE87}" destId="{D126E3A0-E458-40EC-8F2B-47DA3E70FDFC}" srcOrd="0" destOrd="0" presId="urn:microsoft.com/office/officeart/2005/8/layout/list1"/>
    <dgm:cxn modelId="{2E040C06-572C-4B72-B93B-1F39BF57DAED}" srcId="{AE330ACE-D479-432F-BDF9-78293B0C57CD}" destId="{5EA6E87E-F2C4-4635-9E90-DBB145E256C6}" srcOrd="1" destOrd="0" parTransId="{5FEC9B95-CAB2-4753-8B0B-9C5E454E15DE}" sibTransId="{EFA40E9F-2E7D-4ACD-94E5-193C4796ABF8}"/>
    <dgm:cxn modelId="{196D6409-0B38-43FC-93A0-33C3A7F8118A}" srcId="{84ECFC07-AC4B-4752-9DB6-F0A8F21FBA53}" destId="{12C535FA-BEF6-4B99-B7EA-FEACBB6E2273}" srcOrd="1" destOrd="0" parTransId="{571B6E98-0D01-4A08-8F2A-6A0A21F2A30A}" sibTransId="{7D3C1231-48FE-44DD-96C7-DE16E3E4CE24}"/>
    <dgm:cxn modelId="{91578B0B-D036-46CE-9E52-938777B30F75}" type="presOf" srcId="{84ECFC07-AC4B-4752-9DB6-F0A8F21FBA53}" destId="{4AAE2B33-936D-4C71-981C-40B762E71EC1}" srcOrd="1" destOrd="0" presId="urn:microsoft.com/office/officeart/2005/8/layout/list1"/>
    <dgm:cxn modelId="{6DADA621-1081-4F92-9C24-C0F15F22F6EF}" type="presOf" srcId="{12C535FA-BEF6-4B99-B7EA-FEACBB6E2273}" destId="{11AC23A3-5FAA-4D6A-9955-B9C6CA672C34}" srcOrd="0" destOrd="1" presId="urn:microsoft.com/office/officeart/2005/8/layout/list1"/>
    <dgm:cxn modelId="{5BD8A72B-0AD6-4733-A40E-B700570D7ED0}" srcId="{84ECFC07-AC4B-4752-9DB6-F0A8F21FBA53}" destId="{28B0A731-1102-460E-B7C3-259755F543F6}" srcOrd="4" destOrd="0" parTransId="{AB73BAA9-64C9-472B-934B-9163A6F06A0A}" sibTransId="{5889CAB2-FAD4-400D-BBBD-6D0AAB02A8BE}"/>
    <dgm:cxn modelId="{9C53BB2B-B797-490C-B38B-36568696F750}" srcId="{5EA6E87E-F2C4-4635-9E90-DBB145E256C6}" destId="{7E9607F3-EAFB-44F0-A26A-D6B98FA74CA0}" srcOrd="1" destOrd="0" parTransId="{E23158CE-FB88-45BA-9AE3-FD1B3B0E6F27}" sibTransId="{6D6F75E4-FCB1-4459-AD03-D34422A8460D}"/>
    <dgm:cxn modelId="{9FE9294A-BAA8-40A6-A705-389E27B11ECD}" type="presOf" srcId="{555178A8-85C6-4F64-8AD3-539FA41DD0CE}" destId="{11AC23A3-5FAA-4D6A-9955-B9C6CA672C34}" srcOrd="0" destOrd="2" presId="urn:microsoft.com/office/officeart/2005/8/layout/list1"/>
    <dgm:cxn modelId="{F60E3A6B-8558-49A0-A30B-25BE618CEF41}" type="presOf" srcId="{7E9607F3-EAFB-44F0-A26A-D6B98FA74CA0}" destId="{D126E3A0-E458-40EC-8F2B-47DA3E70FDFC}" srcOrd="0" destOrd="1" presId="urn:microsoft.com/office/officeart/2005/8/layout/list1"/>
    <dgm:cxn modelId="{0D012C54-429C-4F9A-8240-7B54F02FB89C}" srcId="{84ECFC07-AC4B-4752-9DB6-F0A8F21FBA53}" destId="{555178A8-85C6-4F64-8AD3-539FA41DD0CE}" srcOrd="2" destOrd="0" parTransId="{68E80B3A-9E15-4B8A-BA53-DE7261D3DA6B}" sibTransId="{1B98EA97-67C0-4CA8-9B7B-1F8918C75095}"/>
    <dgm:cxn modelId="{59499676-F2BC-4B40-87BE-4D0A7F45C7A1}" srcId="{AE330ACE-D479-432F-BDF9-78293B0C57CD}" destId="{84ECFC07-AC4B-4752-9DB6-F0A8F21FBA53}" srcOrd="0" destOrd="0" parTransId="{EB57EA7B-04F9-4D4D-BCA3-5570B972E23B}" sibTransId="{33BB83E9-C4E6-4904-BA05-E146EA2E4AA5}"/>
    <dgm:cxn modelId="{55E3638B-477D-4186-B158-816D1E1C8366}" type="presOf" srcId="{28B0A731-1102-460E-B7C3-259755F543F6}" destId="{11AC23A3-5FAA-4D6A-9955-B9C6CA672C34}" srcOrd="0" destOrd="4" presId="urn:microsoft.com/office/officeart/2005/8/layout/list1"/>
    <dgm:cxn modelId="{634B2AA1-E6D9-4601-9D0E-0C29D8F268F9}" type="presOf" srcId="{C281D65E-7971-4F55-9D20-5526CB81A7E1}" destId="{11AC23A3-5FAA-4D6A-9955-B9C6CA672C34}" srcOrd="0" destOrd="3" presId="urn:microsoft.com/office/officeart/2005/8/layout/list1"/>
    <dgm:cxn modelId="{9F564FAE-027F-4188-860C-A69D1FDFBD00}" type="presOf" srcId="{84ECFC07-AC4B-4752-9DB6-F0A8F21FBA53}" destId="{6941E8AC-03A5-4C52-A711-4C791E98E612}" srcOrd="0" destOrd="0" presId="urn:microsoft.com/office/officeart/2005/8/layout/list1"/>
    <dgm:cxn modelId="{2D31B3C3-B198-48B2-AC69-C5C368133F95}" srcId="{84ECFC07-AC4B-4752-9DB6-F0A8F21FBA53}" destId="{C281D65E-7971-4F55-9D20-5526CB81A7E1}" srcOrd="3" destOrd="0" parTransId="{B6E23277-4E1E-4C8E-A7B6-5BDE3AFC9AAC}" sibTransId="{4D2B8B34-5935-4C44-8263-F937D9C1D6B9}"/>
    <dgm:cxn modelId="{0C7B24D8-F2B2-4CD4-9448-104B23633BBC}" type="presOf" srcId="{AE330ACE-D479-432F-BDF9-78293B0C57CD}" destId="{777D47DC-DFEF-44E7-A38F-3705284B7F82}" srcOrd="0" destOrd="0" presId="urn:microsoft.com/office/officeart/2005/8/layout/list1"/>
    <dgm:cxn modelId="{52BE80DA-E98F-416F-84D9-23716D62AB1E}" type="presOf" srcId="{83B7CE74-263D-435C-A693-6B9A8AE65E13}" destId="{11AC23A3-5FAA-4D6A-9955-B9C6CA672C34}" srcOrd="0" destOrd="0" presId="urn:microsoft.com/office/officeart/2005/8/layout/list1"/>
    <dgm:cxn modelId="{39595FE0-9368-4483-A588-7A1C2522D50F}" type="presOf" srcId="{5EA6E87E-F2C4-4635-9E90-DBB145E256C6}" destId="{341A26F7-132D-42FB-811A-3EFF52B18B2A}" srcOrd="0" destOrd="0" presId="urn:microsoft.com/office/officeart/2005/8/layout/list1"/>
    <dgm:cxn modelId="{E94017EE-DD4D-400E-9199-F75CC977447A}" srcId="{5EA6E87E-F2C4-4635-9E90-DBB145E256C6}" destId="{34CAA53D-4AEA-4873-B789-D3E65799BE87}" srcOrd="0" destOrd="0" parTransId="{9130B41A-011F-4B38-A97B-A14ABDD2723C}" sibTransId="{041DA179-493A-4C8F-86F1-6D797534CD2F}"/>
    <dgm:cxn modelId="{503DC6FC-DB00-4C56-B49D-A4F2FAA72E02}" srcId="{84ECFC07-AC4B-4752-9DB6-F0A8F21FBA53}" destId="{83B7CE74-263D-435C-A693-6B9A8AE65E13}" srcOrd="0" destOrd="0" parTransId="{3AD3FD63-C92B-492C-BCB3-A62E3C9F7DAA}" sibTransId="{771085E6-28EB-4EA7-8A09-2FC4CA5C7CAA}"/>
    <dgm:cxn modelId="{2138C0FE-60CF-47E5-A278-C81338799FB1}" type="presOf" srcId="{5EA6E87E-F2C4-4635-9E90-DBB145E256C6}" destId="{32E00540-50EE-4415-AD3C-20CE2AAE5CC9}" srcOrd="1" destOrd="0" presId="urn:microsoft.com/office/officeart/2005/8/layout/list1"/>
    <dgm:cxn modelId="{36DBBA2F-0DF5-416A-84A8-8B750CB54E9C}" type="presParOf" srcId="{777D47DC-DFEF-44E7-A38F-3705284B7F82}" destId="{6DABE428-AC32-46B2-8174-2F1ED13755E3}" srcOrd="0" destOrd="0" presId="urn:microsoft.com/office/officeart/2005/8/layout/list1"/>
    <dgm:cxn modelId="{C0680272-2587-4138-B663-B19BB986C850}" type="presParOf" srcId="{6DABE428-AC32-46B2-8174-2F1ED13755E3}" destId="{6941E8AC-03A5-4C52-A711-4C791E98E612}" srcOrd="0" destOrd="0" presId="urn:microsoft.com/office/officeart/2005/8/layout/list1"/>
    <dgm:cxn modelId="{7EE9BCCC-97B5-4A91-8293-8EA16738457A}" type="presParOf" srcId="{6DABE428-AC32-46B2-8174-2F1ED13755E3}" destId="{4AAE2B33-936D-4C71-981C-40B762E71EC1}" srcOrd="1" destOrd="0" presId="urn:microsoft.com/office/officeart/2005/8/layout/list1"/>
    <dgm:cxn modelId="{88AB52B2-5CE8-4D6D-AA61-882857C1004B}" type="presParOf" srcId="{777D47DC-DFEF-44E7-A38F-3705284B7F82}" destId="{62BFE1CC-3838-43F7-9E64-23E31A50FA5C}" srcOrd="1" destOrd="0" presId="urn:microsoft.com/office/officeart/2005/8/layout/list1"/>
    <dgm:cxn modelId="{9E673B9D-6E3F-4082-9526-E646D071178F}" type="presParOf" srcId="{777D47DC-DFEF-44E7-A38F-3705284B7F82}" destId="{11AC23A3-5FAA-4D6A-9955-B9C6CA672C34}" srcOrd="2" destOrd="0" presId="urn:microsoft.com/office/officeart/2005/8/layout/list1"/>
    <dgm:cxn modelId="{1B8AB7ED-12BD-4A37-9CC8-99C0D591ED07}" type="presParOf" srcId="{777D47DC-DFEF-44E7-A38F-3705284B7F82}" destId="{1A472257-5965-4AB1-A2A2-69F6CCD76D97}" srcOrd="3" destOrd="0" presId="urn:microsoft.com/office/officeart/2005/8/layout/list1"/>
    <dgm:cxn modelId="{13CAA2BE-8C2F-4884-8571-0B942592AE13}" type="presParOf" srcId="{777D47DC-DFEF-44E7-A38F-3705284B7F82}" destId="{8E799B76-5F21-4AB5-ABCE-65F49454FD6B}" srcOrd="4" destOrd="0" presId="urn:microsoft.com/office/officeart/2005/8/layout/list1"/>
    <dgm:cxn modelId="{38417106-EE5F-40AC-8FCC-C0B21C55DB4C}" type="presParOf" srcId="{8E799B76-5F21-4AB5-ABCE-65F49454FD6B}" destId="{341A26F7-132D-42FB-811A-3EFF52B18B2A}" srcOrd="0" destOrd="0" presId="urn:microsoft.com/office/officeart/2005/8/layout/list1"/>
    <dgm:cxn modelId="{6A59E226-C364-4CE0-9C3F-626083E184B6}" type="presParOf" srcId="{8E799B76-5F21-4AB5-ABCE-65F49454FD6B}" destId="{32E00540-50EE-4415-AD3C-20CE2AAE5CC9}" srcOrd="1" destOrd="0" presId="urn:microsoft.com/office/officeart/2005/8/layout/list1"/>
    <dgm:cxn modelId="{A00901EC-0285-4D2F-87B8-6527B0A07496}" type="presParOf" srcId="{777D47DC-DFEF-44E7-A38F-3705284B7F82}" destId="{647E1602-EFF3-4DBA-A949-CD09D8EC37AF}" srcOrd="5" destOrd="0" presId="urn:microsoft.com/office/officeart/2005/8/layout/list1"/>
    <dgm:cxn modelId="{3662ADC8-62F9-4344-9868-CF3FB4830AB2}" type="presParOf" srcId="{777D47DC-DFEF-44E7-A38F-3705284B7F82}" destId="{D126E3A0-E458-40EC-8F2B-47DA3E70FDF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622897-B34F-474A-84D0-51F55F0ACC5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38AB34D-0EDD-4CE9-B27C-C5C689A75B99}">
      <dgm:prSet/>
      <dgm:spPr/>
      <dgm:t>
        <a:bodyPr/>
        <a:lstStyle/>
        <a:p>
          <a:r>
            <a:rPr lang="zh-CN"/>
            <a:t>各向异性</a:t>
          </a:r>
          <a:endParaRPr lang="en-US"/>
        </a:p>
      </dgm:t>
    </dgm:pt>
    <dgm:pt modelId="{E2647BD7-6343-43C1-8535-BBCEFD981957}" type="parTrans" cxnId="{704C24DB-4DD6-414D-8611-25B209CCCAA4}">
      <dgm:prSet/>
      <dgm:spPr/>
      <dgm:t>
        <a:bodyPr/>
        <a:lstStyle/>
        <a:p>
          <a:endParaRPr lang="en-US"/>
        </a:p>
      </dgm:t>
    </dgm:pt>
    <dgm:pt modelId="{8DED426B-08FD-46C6-8DD2-68CCD571AE30}" type="sibTrans" cxnId="{704C24DB-4DD6-414D-8611-25B209CCCAA4}">
      <dgm:prSet/>
      <dgm:spPr/>
      <dgm:t>
        <a:bodyPr/>
        <a:lstStyle/>
        <a:p>
          <a:endParaRPr lang="en-US"/>
        </a:p>
      </dgm:t>
    </dgm:pt>
    <dgm:pt modelId="{1BD02FD0-EE47-41DA-A115-2E5607D380EC}">
      <dgm:prSet/>
      <dgm:spPr/>
      <dgm:t>
        <a:bodyPr/>
        <a:lstStyle/>
        <a:p>
          <a:r>
            <a:rPr lang="zh-CN"/>
            <a:t>空间梯度大，甚至不连续</a:t>
          </a:r>
          <a:endParaRPr lang="en-US"/>
        </a:p>
      </dgm:t>
    </dgm:pt>
    <dgm:pt modelId="{EA229B15-6883-4622-92F3-1B10F4548AD2}" type="parTrans" cxnId="{C5A05E7E-B5C9-4481-A177-A6D83233F9B2}">
      <dgm:prSet/>
      <dgm:spPr/>
      <dgm:t>
        <a:bodyPr/>
        <a:lstStyle/>
        <a:p>
          <a:endParaRPr lang="en-US"/>
        </a:p>
      </dgm:t>
    </dgm:pt>
    <dgm:pt modelId="{7AF9FEBB-59BE-451C-8685-F9C1493BDF8E}" type="sibTrans" cxnId="{C5A05E7E-B5C9-4481-A177-A6D83233F9B2}">
      <dgm:prSet/>
      <dgm:spPr/>
      <dgm:t>
        <a:bodyPr/>
        <a:lstStyle/>
        <a:p>
          <a:endParaRPr lang="en-US"/>
        </a:p>
      </dgm:t>
    </dgm:pt>
    <dgm:pt modelId="{6CA6CADC-0DA3-45E6-A545-19039A65DA03}">
      <dgm:prSet/>
      <dgm:spPr/>
      <dgm:t>
        <a:bodyPr/>
        <a:lstStyle/>
        <a:p>
          <a:r>
            <a:rPr lang="zh-CN"/>
            <a:t>时间变化快</a:t>
          </a:r>
          <a:endParaRPr lang="en-US"/>
        </a:p>
      </dgm:t>
    </dgm:pt>
    <dgm:pt modelId="{0AF3CF0A-DA0B-4DFD-BC2F-B0B0113C6A17}" type="parTrans" cxnId="{E38284A7-C270-498E-9715-858CFD5F96A5}">
      <dgm:prSet/>
      <dgm:spPr/>
      <dgm:t>
        <a:bodyPr/>
        <a:lstStyle/>
        <a:p>
          <a:endParaRPr lang="en-US"/>
        </a:p>
      </dgm:t>
    </dgm:pt>
    <dgm:pt modelId="{90D5CD44-B3E2-418F-A3E4-138D6A697FF1}" type="sibTrans" cxnId="{E38284A7-C270-498E-9715-858CFD5F96A5}">
      <dgm:prSet/>
      <dgm:spPr/>
      <dgm:t>
        <a:bodyPr/>
        <a:lstStyle/>
        <a:p>
          <a:endParaRPr lang="en-US"/>
        </a:p>
      </dgm:t>
    </dgm:pt>
    <dgm:pt modelId="{6D3F4711-78B1-4082-8FE6-69D279CA241E}">
      <dgm:prSet/>
      <dgm:spPr/>
      <dgm:t>
        <a:bodyPr/>
        <a:lstStyle/>
        <a:p>
          <a:r>
            <a:rPr lang="zh-CN"/>
            <a:t>人为干扰大</a:t>
          </a:r>
          <a:endParaRPr lang="en-US"/>
        </a:p>
      </dgm:t>
    </dgm:pt>
    <dgm:pt modelId="{69429C98-E09E-4E53-A852-14CFB5A67A6A}" type="parTrans" cxnId="{68B3C640-9232-46AD-BE27-EC04FA5D14E8}">
      <dgm:prSet/>
      <dgm:spPr/>
      <dgm:t>
        <a:bodyPr/>
        <a:lstStyle/>
        <a:p>
          <a:endParaRPr lang="en-US"/>
        </a:p>
      </dgm:t>
    </dgm:pt>
    <dgm:pt modelId="{92FB72F6-9D60-4443-89FD-A6A7489140BE}" type="sibTrans" cxnId="{68B3C640-9232-46AD-BE27-EC04FA5D14E8}">
      <dgm:prSet/>
      <dgm:spPr/>
      <dgm:t>
        <a:bodyPr/>
        <a:lstStyle/>
        <a:p>
          <a:endParaRPr lang="en-US"/>
        </a:p>
      </dgm:t>
    </dgm:pt>
    <dgm:pt modelId="{47409D1E-1164-4E28-8347-BBD429EF8548}">
      <dgm:prSet/>
      <dgm:spPr/>
      <dgm:t>
        <a:bodyPr/>
        <a:lstStyle/>
        <a:p>
          <a:r>
            <a:rPr lang="zh-CN"/>
            <a:t>组分复杂、作用重要</a:t>
          </a:r>
          <a:endParaRPr lang="en-US"/>
        </a:p>
      </dgm:t>
    </dgm:pt>
    <dgm:pt modelId="{8E1FB750-1CE8-449E-AF2A-8CD2D9DA8F77}" type="parTrans" cxnId="{6BBE108E-B407-466E-BEC0-30FEA007B0F3}">
      <dgm:prSet/>
      <dgm:spPr/>
      <dgm:t>
        <a:bodyPr/>
        <a:lstStyle/>
        <a:p>
          <a:endParaRPr lang="en-US"/>
        </a:p>
      </dgm:t>
    </dgm:pt>
    <dgm:pt modelId="{2C350386-879F-433E-82E5-695A81584349}" type="sibTrans" cxnId="{6BBE108E-B407-466E-BEC0-30FEA007B0F3}">
      <dgm:prSet/>
      <dgm:spPr/>
      <dgm:t>
        <a:bodyPr/>
        <a:lstStyle/>
        <a:p>
          <a:endParaRPr lang="en-US"/>
        </a:p>
      </dgm:t>
    </dgm:pt>
    <dgm:pt modelId="{3019D9BA-7306-4094-80D5-BFA8CF3CCC9F}">
      <dgm:prSet/>
      <dgm:spPr/>
      <dgm:t>
        <a:bodyPr/>
        <a:lstStyle/>
        <a:p>
          <a:r>
            <a:rPr lang="zh-CN"/>
            <a:t>垂向层次细致、相互纠缠</a:t>
          </a:r>
          <a:endParaRPr lang="en-US"/>
        </a:p>
      </dgm:t>
    </dgm:pt>
    <dgm:pt modelId="{88786B0B-8446-4A17-9069-FC240FB83B56}" type="parTrans" cxnId="{39EA3947-1900-4D52-9131-337A83D83E98}">
      <dgm:prSet/>
      <dgm:spPr/>
      <dgm:t>
        <a:bodyPr/>
        <a:lstStyle/>
        <a:p>
          <a:endParaRPr lang="en-US"/>
        </a:p>
      </dgm:t>
    </dgm:pt>
    <dgm:pt modelId="{C9BA236F-4D1F-4D1C-A6DB-D9BDE414EF73}" type="sibTrans" cxnId="{39EA3947-1900-4D52-9131-337A83D83E98}">
      <dgm:prSet/>
      <dgm:spPr/>
      <dgm:t>
        <a:bodyPr/>
        <a:lstStyle/>
        <a:p>
          <a:endParaRPr lang="en-US"/>
        </a:p>
      </dgm:t>
    </dgm:pt>
    <dgm:pt modelId="{2AD30D1E-A9B5-49E9-833E-9C56A847F319}" type="pres">
      <dgm:prSet presAssocID="{DC622897-B34F-474A-84D0-51F55F0ACC52}" presName="linear" presStyleCnt="0">
        <dgm:presLayoutVars>
          <dgm:animLvl val="lvl"/>
          <dgm:resizeHandles val="exact"/>
        </dgm:presLayoutVars>
      </dgm:prSet>
      <dgm:spPr/>
    </dgm:pt>
    <dgm:pt modelId="{39514A1B-CD00-4658-9945-39644921AEB6}" type="pres">
      <dgm:prSet presAssocID="{738AB34D-0EDD-4CE9-B27C-C5C689A75B99}" presName="parentText" presStyleLbl="node1" presStyleIdx="0" presStyleCnt="6">
        <dgm:presLayoutVars>
          <dgm:chMax val="0"/>
          <dgm:bulletEnabled val="1"/>
        </dgm:presLayoutVars>
      </dgm:prSet>
      <dgm:spPr/>
    </dgm:pt>
    <dgm:pt modelId="{F97D8F07-1903-48CA-A154-AE45308EAC09}" type="pres">
      <dgm:prSet presAssocID="{8DED426B-08FD-46C6-8DD2-68CCD571AE30}" presName="spacer" presStyleCnt="0"/>
      <dgm:spPr/>
    </dgm:pt>
    <dgm:pt modelId="{FA4459A5-4F2D-4B16-AE74-2B165244AAB8}" type="pres">
      <dgm:prSet presAssocID="{1BD02FD0-EE47-41DA-A115-2E5607D380EC}" presName="parentText" presStyleLbl="node1" presStyleIdx="1" presStyleCnt="6">
        <dgm:presLayoutVars>
          <dgm:chMax val="0"/>
          <dgm:bulletEnabled val="1"/>
        </dgm:presLayoutVars>
      </dgm:prSet>
      <dgm:spPr/>
    </dgm:pt>
    <dgm:pt modelId="{3E73F568-9FC6-4A31-8412-76EC10308F80}" type="pres">
      <dgm:prSet presAssocID="{7AF9FEBB-59BE-451C-8685-F9C1493BDF8E}" presName="spacer" presStyleCnt="0"/>
      <dgm:spPr/>
    </dgm:pt>
    <dgm:pt modelId="{9A6BB5CC-2ECE-4D18-BAEB-188B832520FB}" type="pres">
      <dgm:prSet presAssocID="{6CA6CADC-0DA3-45E6-A545-19039A65DA03}" presName="parentText" presStyleLbl="node1" presStyleIdx="2" presStyleCnt="6">
        <dgm:presLayoutVars>
          <dgm:chMax val="0"/>
          <dgm:bulletEnabled val="1"/>
        </dgm:presLayoutVars>
      </dgm:prSet>
      <dgm:spPr/>
    </dgm:pt>
    <dgm:pt modelId="{FF382137-1E2F-4D0C-A321-6F9DFC498E42}" type="pres">
      <dgm:prSet presAssocID="{90D5CD44-B3E2-418F-A3E4-138D6A697FF1}" presName="spacer" presStyleCnt="0"/>
      <dgm:spPr/>
    </dgm:pt>
    <dgm:pt modelId="{9066E7E6-FB07-4369-8C3C-A0DE3813A39D}" type="pres">
      <dgm:prSet presAssocID="{6D3F4711-78B1-4082-8FE6-69D279CA241E}" presName="parentText" presStyleLbl="node1" presStyleIdx="3" presStyleCnt="6">
        <dgm:presLayoutVars>
          <dgm:chMax val="0"/>
          <dgm:bulletEnabled val="1"/>
        </dgm:presLayoutVars>
      </dgm:prSet>
      <dgm:spPr/>
    </dgm:pt>
    <dgm:pt modelId="{D57B8F77-9B62-4256-8F33-BB1402DD86FC}" type="pres">
      <dgm:prSet presAssocID="{92FB72F6-9D60-4443-89FD-A6A7489140BE}" presName="spacer" presStyleCnt="0"/>
      <dgm:spPr/>
    </dgm:pt>
    <dgm:pt modelId="{0F9643B0-B4C4-482E-AD87-B17EA0FA1E49}" type="pres">
      <dgm:prSet presAssocID="{47409D1E-1164-4E28-8347-BBD429EF8548}" presName="parentText" presStyleLbl="node1" presStyleIdx="4" presStyleCnt="6">
        <dgm:presLayoutVars>
          <dgm:chMax val="0"/>
          <dgm:bulletEnabled val="1"/>
        </dgm:presLayoutVars>
      </dgm:prSet>
      <dgm:spPr/>
    </dgm:pt>
    <dgm:pt modelId="{32BF35E4-BED1-4004-92AA-9045C0CAD2FE}" type="pres">
      <dgm:prSet presAssocID="{2C350386-879F-433E-82E5-695A81584349}" presName="spacer" presStyleCnt="0"/>
      <dgm:spPr/>
    </dgm:pt>
    <dgm:pt modelId="{A2A5DC6C-D96C-4996-8FCF-74D369FA0C29}" type="pres">
      <dgm:prSet presAssocID="{3019D9BA-7306-4094-80D5-BFA8CF3CCC9F}" presName="parentText" presStyleLbl="node1" presStyleIdx="5" presStyleCnt="6">
        <dgm:presLayoutVars>
          <dgm:chMax val="0"/>
          <dgm:bulletEnabled val="1"/>
        </dgm:presLayoutVars>
      </dgm:prSet>
      <dgm:spPr/>
    </dgm:pt>
  </dgm:ptLst>
  <dgm:cxnLst>
    <dgm:cxn modelId="{00065C24-E6F5-4ECA-9729-DD3A3056456D}" type="presOf" srcId="{6CA6CADC-0DA3-45E6-A545-19039A65DA03}" destId="{9A6BB5CC-2ECE-4D18-BAEB-188B832520FB}" srcOrd="0" destOrd="0" presId="urn:microsoft.com/office/officeart/2005/8/layout/vList2"/>
    <dgm:cxn modelId="{48525C2E-278B-4678-87C4-9906EF835006}" type="presOf" srcId="{738AB34D-0EDD-4CE9-B27C-C5C689A75B99}" destId="{39514A1B-CD00-4658-9945-39644921AEB6}" srcOrd="0" destOrd="0" presId="urn:microsoft.com/office/officeart/2005/8/layout/vList2"/>
    <dgm:cxn modelId="{68B3C640-9232-46AD-BE27-EC04FA5D14E8}" srcId="{DC622897-B34F-474A-84D0-51F55F0ACC52}" destId="{6D3F4711-78B1-4082-8FE6-69D279CA241E}" srcOrd="3" destOrd="0" parTransId="{69429C98-E09E-4E53-A852-14CFB5A67A6A}" sibTransId="{92FB72F6-9D60-4443-89FD-A6A7489140BE}"/>
    <dgm:cxn modelId="{39EA3947-1900-4D52-9131-337A83D83E98}" srcId="{DC622897-B34F-474A-84D0-51F55F0ACC52}" destId="{3019D9BA-7306-4094-80D5-BFA8CF3CCC9F}" srcOrd="5" destOrd="0" parTransId="{88786B0B-8446-4A17-9069-FC240FB83B56}" sibTransId="{C9BA236F-4D1F-4D1C-A6DB-D9BDE414EF73}"/>
    <dgm:cxn modelId="{959F5767-D741-4E5C-8CE4-3865B5D46F6F}" type="presOf" srcId="{DC622897-B34F-474A-84D0-51F55F0ACC52}" destId="{2AD30D1E-A9B5-49E9-833E-9C56A847F319}" srcOrd="0" destOrd="0" presId="urn:microsoft.com/office/officeart/2005/8/layout/vList2"/>
    <dgm:cxn modelId="{7506987C-A72C-4FB9-BF6D-E8BAB019A45A}" type="presOf" srcId="{47409D1E-1164-4E28-8347-BBD429EF8548}" destId="{0F9643B0-B4C4-482E-AD87-B17EA0FA1E49}" srcOrd="0" destOrd="0" presId="urn:microsoft.com/office/officeart/2005/8/layout/vList2"/>
    <dgm:cxn modelId="{C5A05E7E-B5C9-4481-A177-A6D83233F9B2}" srcId="{DC622897-B34F-474A-84D0-51F55F0ACC52}" destId="{1BD02FD0-EE47-41DA-A115-2E5607D380EC}" srcOrd="1" destOrd="0" parTransId="{EA229B15-6883-4622-92F3-1B10F4548AD2}" sibTransId="{7AF9FEBB-59BE-451C-8685-F9C1493BDF8E}"/>
    <dgm:cxn modelId="{A47B4A8C-E77A-434D-898C-8C83F4D92B68}" type="presOf" srcId="{1BD02FD0-EE47-41DA-A115-2E5607D380EC}" destId="{FA4459A5-4F2D-4B16-AE74-2B165244AAB8}" srcOrd="0" destOrd="0" presId="urn:microsoft.com/office/officeart/2005/8/layout/vList2"/>
    <dgm:cxn modelId="{6BBE108E-B407-466E-BEC0-30FEA007B0F3}" srcId="{DC622897-B34F-474A-84D0-51F55F0ACC52}" destId="{47409D1E-1164-4E28-8347-BBD429EF8548}" srcOrd="4" destOrd="0" parTransId="{8E1FB750-1CE8-449E-AF2A-8CD2D9DA8F77}" sibTransId="{2C350386-879F-433E-82E5-695A81584349}"/>
    <dgm:cxn modelId="{E5F7C296-369F-44BE-AE94-1F47F6D54590}" type="presOf" srcId="{3019D9BA-7306-4094-80D5-BFA8CF3CCC9F}" destId="{A2A5DC6C-D96C-4996-8FCF-74D369FA0C29}" srcOrd="0" destOrd="0" presId="urn:microsoft.com/office/officeart/2005/8/layout/vList2"/>
    <dgm:cxn modelId="{4A2A309E-A774-467E-A3FD-CDD4F0C01C86}" type="presOf" srcId="{6D3F4711-78B1-4082-8FE6-69D279CA241E}" destId="{9066E7E6-FB07-4369-8C3C-A0DE3813A39D}" srcOrd="0" destOrd="0" presId="urn:microsoft.com/office/officeart/2005/8/layout/vList2"/>
    <dgm:cxn modelId="{E38284A7-C270-498E-9715-858CFD5F96A5}" srcId="{DC622897-B34F-474A-84D0-51F55F0ACC52}" destId="{6CA6CADC-0DA3-45E6-A545-19039A65DA03}" srcOrd="2" destOrd="0" parTransId="{0AF3CF0A-DA0B-4DFD-BC2F-B0B0113C6A17}" sibTransId="{90D5CD44-B3E2-418F-A3E4-138D6A697FF1}"/>
    <dgm:cxn modelId="{704C24DB-4DD6-414D-8611-25B209CCCAA4}" srcId="{DC622897-B34F-474A-84D0-51F55F0ACC52}" destId="{738AB34D-0EDD-4CE9-B27C-C5C689A75B99}" srcOrd="0" destOrd="0" parTransId="{E2647BD7-6343-43C1-8535-BBCEFD981957}" sibTransId="{8DED426B-08FD-46C6-8DD2-68CCD571AE30}"/>
    <dgm:cxn modelId="{5979FD73-63E7-4803-8792-E3A6CA1CCF67}" type="presParOf" srcId="{2AD30D1E-A9B5-49E9-833E-9C56A847F319}" destId="{39514A1B-CD00-4658-9945-39644921AEB6}" srcOrd="0" destOrd="0" presId="urn:microsoft.com/office/officeart/2005/8/layout/vList2"/>
    <dgm:cxn modelId="{64B6F02F-AAF2-4EF7-8600-0C26662C0A06}" type="presParOf" srcId="{2AD30D1E-A9B5-49E9-833E-9C56A847F319}" destId="{F97D8F07-1903-48CA-A154-AE45308EAC09}" srcOrd="1" destOrd="0" presId="urn:microsoft.com/office/officeart/2005/8/layout/vList2"/>
    <dgm:cxn modelId="{D6C0C2E1-420D-4C96-A064-E4E6D8355D44}" type="presParOf" srcId="{2AD30D1E-A9B5-49E9-833E-9C56A847F319}" destId="{FA4459A5-4F2D-4B16-AE74-2B165244AAB8}" srcOrd="2" destOrd="0" presId="urn:microsoft.com/office/officeart/2005/8/layout/vList2"/>
    <dgm:cxn modelId="{81BE5300-5519-43A2-BAA3-E46EF901F36C}" type="presParOf" srcId="{2AD30D1E-A9B5-49E9-833E-9C56A847F319}" destId="{3E73F568-9FC6-4A31-8412-76EC10308F80}" srcOrd="3" destOrd="0" presId="urn:microsoft.com/office/officeart/2005/8/layout/vList2"/>
    <dgm:cxn modelId="{5B91B8FE-EA21-4706-ABCF-6BCCBB545B28}" type="presParOf" srcId="{2AD30D1E-A9B5-49E9-833E-9C56A847F319}" destId="{9A6BB5CC-2ECE-4D18-BAEB-188B832520FB}" srcOrd="4" destOrd="0" presId="urn:microsoft.com/office/officeart/2005/8/layout/vList2"/>
    <dgm:cxn modelId="{5DE54D45-1015-4F98-9562-84385EAFAF89}" type="presParOf" srcId="{2AD30D1E-A9B5-49E9-833E-9C56A847F319}" destId="{FF382137-1E2F-4D0C-A321-6F9DFC498E42}" srcOrd="5" destOrd="0" presId="urn:microsoft.com/office/officeart/2005/8/layout/vList2"/>
    <dgm:cxn modelId="{A9AA3E13-738B-4487-87AF-206FEE469DF8}" type="presParOf" srcId="{2AD30D1E-A9B5-49E9-833E-9C56A847F319}" destId="{9066E7E6-FB07-4369-8C3C-A0DE3813A39D}" srcOrd="6" destOrd="0" presId="urn:microsoft.com/office/officeart/2005/8/layout/vList2"/>
    <dgm:cxn modelId="{680B34A3-614B-4175-BD22-8059827E122B}" type="presParOf" srcId="{2AD30D1E-A9B5-49E9-833E-9C56A847F319}" destId="{D57B8F77-9B62-4256-8F33-BB1402DD86FC}" srcOrd="7" destOrd="0" presId="urn:microsoft.com/office/officeart/2005/8/layout/vList2"/>
    <dgm:cxn modelId="{F1646B18-C82F-49CF-B2C1-591E2E581CAC}" type="presParOf" srcId="{2AD30D1E-A9B5-49E9-833E-9C56A847F319}" destId="{0F9643B0-B4C4-482E-AD87-B17EA0FA1E49}" srcOrd="8" destOrd="0" presId="urn:microsoft.com/office/officeart/2005/8/layout/vList2"/>
    <dgm:cxn modelId="{A6A80666-C7E7-4787-8F56-308D02FF587D}" type="presParOf" srcId="{2AD30D1E-A9B5-49E9-833E-9C56A847F319}" destId="{32BF35E4-BED1-4004-92AA-9045C0CAD2FE}" srcOrd="9" destOrd="0" presId="urn:microsoft.com/office/officeart/2005/8/layout/vList2"/>
    <dgm:cxn modelId="{2920D936-8715-47F8-B109-E4A0E2A24627}" type="presParOf" srcId="{2AD30D1E-A9B5-49E9-833E-9C56A847F319}" destId="{A2A5DC6C-D96C-4996-8FCF-74D369FA0C2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71F8E-A7B2-4500-9C7E-9A37A4595F2E}">
      <dsp:nvSpPr>
        <dsp:cNvPr id="0" name=""/>
        <dsp:cNvSpPr/>
      </dsp:nvSpPr>
      <dsp:spPr>
        <a:xfrm>
          <a:off x="0" y="2364"/>
          <a:ext cx="4588002"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32415-EDDB-4ECC-8326-C1147EE867AE}">
      <dsp:nvSpPr>
        <dsp:cNvPr id="0" name=""/>
        <dsp:cNvSpPr/>
      </dsp:nvSpPr>
      <dsp:spPr>
        <a:xfrm>
          <a:off x="362489" y="271984"/>
          <a:ext cx="659071" cy="659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EFD4FC-54DC-4743-AF0F-29912A7F78E0}">
      <dsp:nvSpPr>
        <dsp:cNvPr id="0" name=""/>
        <dsp:cNvSpPr/>
      </dsp:nvSpPr>
      <dsp:spPr>
        <a:xfrm>
          <a:off x="1384050" y="2364"/>
          <a:ext cx="3203951"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889000">
            <a:lnSpc>
              <a:spcPct val="90000"/>
            </a:lnSpc>
            <a:spcBef>
              <a:spcPct val="0"/>
            </a:spcBef>
            <a:spcAft>
              <a:spcPct val="35000"/>
            </a:spcAft>
            <a:buNone/>
          </a:pPr>
          <a:r>
            <a:rPr lang="en-US" sz="2000" kern="1200" dirty="0"/>
            <a:t>16</a:t>
          </a:r>
          <a:r>
            <a:rPr lang="zh-CN" sz="2000" kern="1200" dirty="0"/>
            <a:t>周，</a:t>
          </a:r>
          <a:r>
            <a:rPr lang="zh-CN" altLang="en-US" sz="2000" kern="1200" dirty="0"/>
            <a:t>平均</a:t>
          </a:r>
          <a:r>
            <a:rPr lang="zh-CN" sz="2000" kern="1200" dirty="0"/>
            <a:t>每周</a:t>
          </a:r>
          <a:r>
            <a:rPr lang="en-US" sz="2000" kern="1200" dirty="0"/>
            <a:t>3</a:t>
          </a:r>
          <a:r>
            <a:rPr lang="zh-CN" sz="2000" kern="1200" dirty="0"/>
            <a:t>节课，共</a:t>
          </a:r>
          <a:r>
            <a:rPr lang="en-US" sz="2000" kern="1200" dirty="0"/>
            <a:t>48</a:t>
          </a:r>
          <a:r>
            <a:rPr lang="zh-CN" sz="2000" kern="1200" dirty="0"/>
            <a:t>学时</a:t>
          </a:r>
          <a:r>
            <a:rPr lang="zh-CN" altLang="en-US" sz="2000" kern="1200" dirty="0"/>
            <a:t>，</a:t>
          </a:r>
          <a:r>
            <a:rPr lang="en-US" altLang="zh-CN" sz="2000" kern="1200" dirty="0"/>
            <a:t>3</a:t>
          </a:r>
          <a:r>
            <a:rPr lang="zh-CN" altLang="en-US" sz="2000" kern="1200" dirty="0"/>
            <a:t>学分</a:t>
          </a:r>
          <a:endParaRPr lang="en-US" sz="2000" kern="1200" dirty="0"/>
        </a:p>
      </dsp:txBody>
      <dsp:txXfrm>
        <a:off x="1384050" y="2364"/>
        <a:ext cx="3203951" cy="1198312"/>
      </dsp:txXfrm>
    </dsp:sp>
    <dsp:sp modelId="{002A13E0-4A53-4963-948D-D9E8A809F544}">
      <dsp:nvSpPr>
        <dsp:cNvPr id="0" name=""/>
        <dsp:cNvSpPr/>
      </dsp:nvSpPr>
      <dsp:spPr>
        <a:xfrm>
          <a:off x="0" y="1500254"/>
          <a:ext cx="4588002"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42289-B140-47E7-9179-61DA9BF2F66B}">
      <dsp:nvSpPr>
        <dsp:cNvPr id="0" name=""/>
        <dsp:cNvSpPr/>
      </dsp:nvSpPr>
      <dsp:spPr>
        <a:xfrm>
          <a:off x="362489" y="1769874"/>
          <a:ext cx="659071" cy="659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EA753-A761-459B-8660-8EC002B0AB82}">
      <dsp:nvSpPr>
        <dsp:cNvPr id="0" name=""/>
        <dsp:cNvSpPr/>
      </dsp:nvSpPr>
      <dsp:spPr>
        <a:xfrm>
          <a:off x="1384050" y="1500254"/>
          <a:ext cx="3203951"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889000">
            <a:lnSpc>
              <a:spcPct val="90000"/>
            </a:lnSpc>
            <a:spcBef>
              <a:spcPct val="0"/>
            </a:spcBef>
            <a:spcAft>
              <a:spcPct val="35000"/>
            </a:spcAft>
            <a:buNone/>
          </a:pPr>
          <a:r>
            <a:rPr lang="zh-CN" sz="2000" kern="1200" dirty="0"/>
            <a:t>期中论文讨论</a:t>
          </a:r>
          <a:r>
            <a:rPr lang="en-US" sz="2000" kern="1200" dirty="0"/>
            <a:t>2</a:t>
          </a:r>
          <a:r>
            <a:rPr lang="zh-CN" sz="2000" kern="1200" dirty="0"/>
            <a:t>次课</a:t>
          </a:r>
          <a:endParaRPr lang="en-US" altLang="zh-CN" sz="2000" kern="1200" dirty="0"/>
        </a:p>
        <a:p>
          <a:pPr marL="0" lvl="0" indent="0" algn="l" defTabSz="889000">
            <a:lnSpc>
              <a:spcPct val="90000"/>
            </a:lnSpc>
            <a:spcBef>
              <a:spcPct val="0"/>
            </a:spcBef>
            <a:spcAft>
              <a:spcPct val="35000"/>
            </a:spcAft>
            <a:buNone/>
          </a:pPr>
          <a:r>
            <a:rPr lang="zh-CN" sz="2000" kern="1200" dirty="0"/>
            <a:t>口头报告</a:t>
          </a:r>
          <a:endParaRPr lang="en-US" sz="2000" kern="1200" dirty="0"/>
        </a:p>
      </dsp:txBody>
      <dsp:txXfrm>
        <a:off x="1384050" y="1500254"/>
        <a:ext cx="3203951" cy="1198312"/>
      </dsp:txXfrm>
    </dsp:sp>
    <dsp:sp modelId="{D356DDE2-EECA-46DC-9366-63F99702715A}">
      <dsp:nvSpPr>
        <dsp:cNvPr id="0" name=""/>
        <dsp:cNvSpPr/>
      </dsp:nvSpPr>
      <dsp:spPr>
        <a:xfrm>
          <a:off x="0" y="2998145"/>
          <a:ext cx="4588002"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4BE59-DE8A-47E3-860E-604D8383F21F}">
      <dsp:nvSpPr>
        <dsp:cNvPr id="0" name=""/>
        <dsp:cNvSpPr/>
      </dsp:nvSpPr>
      <dsp:spPr>
        <a:xfrm>
          <a:off x="362489" y="3267765"/>
          <a:ext cx="659071" cy="659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40B5A1-272B-40CA-A7AA-2D00764A7EBE}">
      <dsp:nvSpPr>
        <dsp:cNvPr id="0" name=""/>
        <dsp:cNvSpPr/>
      </dsp:nvSpPr>
      <dsp:spPr>
        <a:xfrm>
          <a:off x="1384050" y="2998145"/>
          <a:ext cx="3203951"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889000">
            <a:lnSpc>
              <a:spcPct val="90000"/>
            </a:lnSpc>
            <a:spcBef>
              <a:spcPct val="0"/>
            </a:spcBef>
            <a:spcAft>
              <a:spcPct val="35000"/>
            </a:spcAft>
            <a:buNone/>
          </a:pPr>
          <a:r>
            <a:rPr lang="zh-CN" sz="2000" kern="1200" dirty="0"/>
            <a:t>期末论文报告</a:t>
          </a:r>
          <a:r>
            <a:rPr lang="en-US" sz="2000" kern="1200" dirty="0"/>
            <a:t>2</a:t>
          </a:r>
          <a:r>
            <a:rPr lang="zh-CN" sz="2000" kern="1200" dirty="0"/>
            <a:t>次课</a:t>
          </a:r>
          <a:endParaRPr lang="en-US" altLang="zh-CN" sz="2000" kern="1200" dirty="0"/>
        </a:p>
        <a:p>
          <a:pPr marL="0" lvl="0" indent="0" algn="l" defTabSz="889000">
            <a:lnSpc>
              <a:spcPct val="90000"/>
            </a:lnSpc>
            <a:spcBef>
              <a:spcPct val="0"/>
            </a:spcBef>
            <a:spcAft>
              <a:spcPct val="35000"/>
            </a:spcAft>
            <a:buNone/>
          </a:pPr>
          <a:r>
            <a:rPr lang="zh-CN" sz="2000" kern="1200" dirty="0"/>
            <a:t>口头报告</a:t>
          </a:r>
          <a:r>
            <a:rPr lang="en-US" sz="2000" kern="1200" dirty="0"/>
            <a:t>+</a:t>
          </a:r>
          <a:r>
            <a:rPr lang="zh-CN" sz="2000" kern="1200" dirty="0"/>
            <a:t>书面报告</a:t>
          </a:r>
          <a:endParaRPr lang="en-US" sz="2000" kern="1200" dirty="0"/>
        </a:p>
      </dsp:txBody>
      <dsp:txXfrm>
        <a:off x="1384050" y="2998145"/>
        <a:ext cx="3203951" cy="1198312"/>
      </dsp:txXfrm>
    </dsp:sp>
    <dsp:sp modelId="{3147F2CA-8587-4601-A259-165C857C2675}">
      <dsp:nvSpPr>
        <dsp:cNvPr id="0" name=""/>
        <dsp:cNvSpPr/>
      </dsp:nvSpPr>
      <dsp:spPr>
        <a:xfrm>
          <a:off x="0" y="4496035"/>
          <a:ext cx="4588002"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51E4D-6E4F-44D3-A6BA-47E7173C2F54}">
      <dsp:nvSpPr>
        <dsp:cNvPr id="0" name=""/>
        <dsp:cNvSpPr/>
      </dsp:nvSpPr>
      <dsp:spPr>
        <a:xfrm>
          <a:off x="362489" y="4765655"/>
          <a:ext cx="659071" cy="659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CD51D2-2AE6-4356-8291-5E7751A80DCA}">
      <dsp:nvSpPr>
        <dsp:cNvPr id="0" name=""/>
        <dsp:cNvSpPr/>
      </dsp:nvSpPr>
      <dsp:spPr>
        <a:xfrm>
          <a:off x="1384050" y="4496035"/>
          <a:ext cx="3203951"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889000">
            <a:lnSpc>
              <a:spcPct val="90000"/>
            </a:lnSpc>
            <a:spcBef>
              <a:spcPct val="0"/>
            </a:spcBef>
            <a:spcAft>
              <a:spcPct val="35000"/>
            </a:spcAft>
            <a:buNone/>
          </a:pPr>
          <a:r>
            <a:rPr lang="zh-CN" sz="2000" kern="1200"/>
            <a:t>按照教材章节，以教材内容为主</a:t>
          </a:r>
          <a:endParaRPr lang="en-US" sz="2000" kern="1200"/>
        </a:p>
      </dsp:txBody>
      <dsp:txXfrm>
        <a:off x="1384050" y="4496035"/>
        <a:ext cx="3203951" cy="1198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78234-1D6E-44E5-86C4-6D4CBEB671BA}">
      <dsp:nvSpPr>
        <dsp:cNvPr id="0" name=""/>
        <dsp:cNvSpPr/>
      </dsp:nvSpPr>
      <dsp:spPr>
        <a:xfrm>
          <a:off x="0" y="359329"/>
          <a:ext cx="5000124" cy="13608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065" tIns="374904" rIns="3880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Importance of the topic</a:t>
          </a:r>
        </a:p>
        <a:p>
          <a:pPr marL="171450" lvl="1" indent="-171450" algn="l" defTabSz="800100">
            <a:lnSpc>
              <a:spcPct val="90000"/>
            </a:lnSpc>
            <a:spcBef>
              <a:spcPct val="0"/>
            </a:spcBef>
            <a:spcAft>
              <a:spcPct val="15000"/>
            </a:spcAft>
            <a:buChar char="•"/>
          </a:pPr>
          <a:r>
            <a:rPr lang="en-US" sz="1800" kern="1200"/>
            <a:t>One sentence conclusion</a:t>
          </a:r>
        </a:p>
        <a:p>
          <a:pPr marL="171450" lvl="1" indent="-171450" algn="l" defTabSz="800100">
            <a:lnSpc>
              <a:spcPct val="90000"/>
            </a:lnSpc>
            <a:spcBef>
              <a:spcPct val="0"/>
            </a:spcBef>
            <a:spcAft>
              <a:spcPct val="15000"/>
            </a:spcAft>
            <a:buChar char="•"/>
          </a:pPr>
          <a:r>
            <a:rPr lang="en-US" sz="1800" kern="1200"/>
            <a:t>Implication</a:t>
          </a:r>
        </a:p>
      </dsp:txBody>
      <dsp:txXfrm>
        <a:off x="0" y="359329"/>
        <a:ext cx="5000124" cy="1360800"/>
      </dsp:txXfrm>
    </dsp:sp>
    <dsp:sp modelId="{AC0987F4-6C8C-41BC-80FE-0BA1F351C882}">
      <dsp:nvSpPr>
        <dsp:cNvPr id="0" name=""/>
        <dsp:cNvSpPr/>
      </dsp:nvSpPr>
      <dsp:spPr>
        <a:xfrm>
          <a:off x="250006" y="93649"/>
          <a:ext cx="3500086"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800100">
            <a:lnSpc>
              <a:spcPct val="90000"/>
            </a:lnSpc>
            <a:spcBef>
              <a:spcPct val="0"/>
            </a:spcBef>
            <a:spcAft>
              <a:spcPct val="35000"/>
            </a:spcAft>
            <a:buNone/>
          </a:pPr>
          <a:r>
            <a:rPr lang="en-US" sz="1800" kern="1200"/>
            <a:t>Abstract</a:t>
          </a:r>
        </a:p>
      </dsp:txBody>
      <dsp:txXfrm>
        <a:off x="275945" y="119588"/>
        <a:ext cx="3448208" cy="479482"/>
      </dsp:txXfrm>
    </dsp:sp>
    <dsp:sp modelId="{A2D8AD1B-2ED8-4ECD-B2F2-E7FD92B06B95}">
      <dsp:nvSpPr>
        <dsp:cNvPr id="0" name=""/>
        <dsp:cNvSpPr/>
      </dsp:nvSpPr>
      <dsp:spPr>
        <a:xfrm>
          <a:off x="0" y="2083010"/>
          <a:ext cx="5000124" cy="1048950"/>
        </a:xfrm>
        <a:prstGeom prst="rect">
          <a:avLst/>
        </a:prstGeom>
        <a:solidFill>
          <a:schemeClr val="lt1">
            <a:alpha val="90000"/>
            <a:hueOff val="0"/>
            <a:satOff val="0"/>
            <a:lumOff val="0"/>
            <a:alphaOff val="0"/>
          </a:schemeClr>
        </a:solidFill>
        <a:ln w="6350" cap="flat" cmpd="sng" algn="ctr">
          <a:solidFill>
            <a:schemeClr val="accent2">
              <a:hueOff val="-485121"/>
              <a:satOff val="-27976"/>
              <a:lumOff val="287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065" tIns="374904" rIns="3880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Brief but </a:t>
          </a:r>
          <a:r>
            <a:rPr lang="en-US" sz="1800" kern="1200" dirty="0">
              <a:solidFill>
                <a:srgbClr val="FF0000"/>
              </a:solidFill>
            </a:rPr>
            <a:t>relevant</a:t>
          </a:r>
          <a:r>
            <a:rPr lang="en-US" sz="1800" kern="1200" dirty="0"/>
            <a:t> reviews</a:t>
          </a:r>
        </a:p>
        <a:p>
          <a:pPr marL="171450" lvl="1" indent="-171450" algn="l" defTabSz="800100">
            <a:lnSpc>
              <a:spcPct val="90000"/>
            </a:lnSpc>
            <a:spcBef>
              <a:spcPct val="0"/>
            </a:spcBef>
            <a:spcAft>
              <a:spcPct val="15000"/>
            </a:spcAft>
            <a:buChar char="•"/>
          </a:pPr>
          <a:r>
            <a:rPr lang="en-US" sz="1800" kern="1200" dirty="0"/>
            <a:t>Motivation</a:t>
          </a:r>
        </a:p>
      </dsp:txBody>
      <dsp:txXfrm>
        <a:off x="0" y="2083010"/>
        <a:ext cx="5000124" cy="1048950"/>
      </dsp:txXfrm>
    </dsp:sp>
    <dsp:sp modelId="{4B35C06A-DD75-4F1A-A701-F175E10A6742}">
      <dsp:nvSpPr>
        <dsp:cNvPr id="0" name=""/>
        <dsp:cNvSpPr/>
      </dsp:nvSpPr>
      <dsp:spPr>
        <a:xfrm>
          <a:off x="250006" y="1817330"/>
          <a:ext cx="3500086" cy="53136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75945" y="1843269"/>
        <a:ext cx="3448208" cy="479482"/>
      </dsp:txXfrm>
    </dsp:sp>
    <dsp:sp modelId="{4D4998AA-9A25-4805-A1E1-1B7E826C76C6}">
      <dsp:nvSpPr>
        <dsp:cNvPr id="0" name=""/>
        <dsp:cNvSpPr/>
      </dsp:nvSpPr>
      <dsp:spPr>
        <a:xfrm>
          <a:off x="0" y="3494840"/>
          <a:ext cx="5000124" cy="453600"/>
        </a:xfrm>
        <a:prstGeom prst="rect">
          <a:avLst/>
        </a:prstGeom>
        <a:solidFill>
          <a:schemeClr val="lt1">
            <a:alpha val="90000"/>
            <a:hueOff val="0"/>
            <a:satOff val="0"/>
            <a:lumOff val="0"/>
            <a:alphaOff val="0"/>
          </a:schemeClr>
        </a:solidFill>
        <a:ln w="6350" cap="flat" cmpd="sng" algn="ctr">
          <a:solidFill>
            <a:schemeClr val="accent2">
              <a:hueOff val="-970242"/>
              <a:satOff val="-55952"/>
              <a:lumOff val="5752"/>
              <a:alphaOff val="0"/>
            </a:schemeClr>
          </a:solidFill>
          <a:prstDash val="solid"/>
          <a:miter lim="800000"/>
        </a:ln>
        <a:effectLst/>
      </dsp:spPr>
      <dsp:style>
        <a:lnRef idx="1">
          <a:scrgbClr r="0" g="0" b="0"/>
        </a:lnRef>
        <a:fillRef idx="1">
          <a:scrgbClr r="0" g="0" b="0"/>
        </a:fillRef>
        <a:effectRef idx="0">
          <a:scrgbClr r="0" g="0" b="0"/>
        </a:effectRef>
        <a:fontRef idx="minor"/>
      </dsp:style>
    </dsp:sp>
    <dsp:sp modelId="{4602DCC3-39FE-4D49-BF28-00ECAA477FAD}">
      <dsp:nvSpPr>
        <dsp:cNvPr id="0" name=""/>
        <dsp:cNvSpPr/>
      </dsp:nvSpPr>
      <dsp:spPr>
        <a:xfrm>
          <a:off x="250006" y="3229160"/>
          <a:ext cx="3500086" cy="53136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800100">
            <a:lnSpc>
              <a:spcPct val="90000"/>
            </a:lnSpc>
            <a:spcBef>
              <a:spcPct val="0"/>
            </a:spcBef>
            <a:spcAft>
              <a:spcPct val="35000"/>
            </a:spcAft>
            <a:buNone/>
          </a:pPr>
          <a:r>
            <a:rPr lang="en-US" sz="1800" kern="1200"/>
            <a:t>Data, Method, Results</a:t>
          </a:r>
        </a:p>
      </dsp:txBody>
      <dsp:txXfrm>
        <a:off x="275945" y="3255099"/>
        <a:ext cx="3448208" cy="479482"/>
      </dsp:txXfrm>
    </dsp:sp>
    <dsp:sp modelId="{3A49CEAB-0789-408A-AB08-A8185925FF13}">
      <dsp:nvSpPr>
        <dsp:cNvPr id="0" name=""/>
        <dsp:cNvSpPr/>
      </dsp:nvSpPr>
      <dsp:spPr>
        <a:xfrm>
          <a:off x="0" y="4311320"/>
          <a:ext cx="5000124" cy="104895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8065" tIns="374904" rIns="3880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Caveat and uncertainty</a:t>
          </a:r>
        </a:p>
        <a:p>
          <a:pPr marL="171450" lvl="1" indent="-171450" algn="l" defTabSz="800100">
            <a:lnSpc>
              <a:spcPct val="90000"/>
            </a:lnSpc>
            <a:spcBef>
              <a:spcPct val="0"/>
            </a:spcBef>
            <a:spcAft>
              <a:spcPct val="15000"/>
            </a:spcAft>
            <a:buChar char="•"/>
          </a:pPr>
          <a:r>
            <a:rPr lang="en-US" sz="1800" kern="1200"/>
            <a:t>Implication</a:t>
          </a:r>
        </a:p>
      </dsp:txBody>
      <dsp:txXfrm>
        <a:off x="0" y="4311320"/>
        <a:ext cx="5000124" cy="1048950"/>
      </dsp:txXfrm>
    </dsp:sp>
    <dsp:sp modelId="{B050A8C3-2BCE-4CCE-9FBA-122AD89DB698}">
      <dsp:nvSpPr>
        <dsp:cNvPr id="0" name=""/>
        <dsp:cNvSpPr/>
      </dsp:nvSpPr>
      <dsp:spPr>
        <a:xfrm>
          <a:off x="250006" y="4045640"/>
          <a:ext cx="3500086" cy="5313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800100">
            <a:lnSpc>
              <a:spcPct val="90000"/>
            </a:lnSpc>
            <a:spcBef>
              <a:spcPct val="0"/>
            </a:spcBef>
            <a:spcAft>
              <a:spcPct val="35000"/>
            </a:spcAft>
            <a:buNone/>
          </a:pPr>
          <a:r>
            <a:rPr lang="en-US" sz="1800" kern="1200"/>
            <a:t>Conclusions and Discussion</a:t>
          </a:r>
        </a:p>
      </dsp:txBody>
      <dsp:txXfrm>
        <a:off x="275945" y="4071579"/>
        <a:ext cx="3448208"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C23A3-5FAA-4D6A-9955-B9C6CA672C34}">
      <dsp:nvSpPr>
        <dsp:cNvPr id="0" name=""/>
        <dsp:cNvSpPr/>
      </dsp:nvSpPr>
      <dsp:spPr>
        <a:xfrm>
          <a:off x="0" y="438443"/>
          <a:ext cx="4697730" cy="302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4596" tIns="499872" rIns="364596" bIns="170688" numCol="1" spcCol="1270" anchor="t" anchorCtr="0">
          <a:noAutofit/>
        </a:bodyPr>
        <a:lstStyle/>
        <a:p>
          <a:pPr marL="228600" lvl="1" indent="-228600" algn="l" defTabSz="1066800">
            <a:lnSpc>
              <a:spcPct val="90000"/>
            </a:lnSpc>
            <a:spcBef>
              <a:spcPct val="0"/>
            </a:spcBef>
            <a:spcAft>
              <a:spcPct val="15000"/>
            </a:spcAft>
            <a:buChar char="•"/>
          </a:pPr>
          <a:r>
            <a:rPr lang="zh-CN" sz="2400" kern="1200" dirty="0"/>
            <a:t>水汽压 </a:t>
          </a:r>
          <a:r>
            <a:rPr lang="en-US" sz="2400" kern="1200" dirty="0"/>
            <a:t>vapor pressure</a:t>
          </a:r>
        </a:p>
        <a:p>
          <a:pPr marL="228600" lvl="1" indent="-228600" algn="l" defTabSz="1066800">
            <a:lnSpc>
              <a:spcPct val="90000"/>
            </a:lnSpc>
            <a:spcBef>
              <a:spcPct val="0"/>
            </a:spcBef>
            <a:spcAft>
              <a:spcPct val="15000"/>
            </a:spcAft>
            <a:buChar char="•"/>
          </a:pPr>
          <a:r>
            <a:rPr lang="zh-CN" altLang="en-US" sz="2400" kern="1200" dirty="0"/>
            <a:t>饱和水汽压 </a:t>
          </a:r>
          <a:r>
            <a:rPr lang="en-US" altLang="zh-CN" sz="2400" kern="1200" dirty="0"/>
            <a:t>saturated vapor pressure</a:t>
          </a:r>
          <a:endParaRPr lang="en-US" sz="2400" kern="1200" dirty="0"/>
        </a:p>
        <a:p>
          <a:pPr marL="228600" lvl="1" indent="-228600" algn="l" defTabSz="1066800">
            <a:lnSpc>
              <a:spcPct val="90000"/>
            </a:lnSpc>
            <a:spcBef>
              <a:spcPct val="0"/>
            </a:spcBef>
            <a:spcAft>
              <a:spcPct val="15000"/>
            </a:spcAft>
            <a:buChar char="•"/>
          </a:pPr>
          <a:r>
            <a:rPr lang="zh-CN" sz="2400" kern="1200" dirty="0"/>
            <a:t>比湿 </a:t>
          </a:r>
          <a:r>
            <a:rPr lang="en-US" sz="2400" kern="1200" dirty="0"/>
            <a:t>specific humidity</a:t>
          </a:r>
        </a:p>
        <a:p>
          <a:pPr marL="228600" lvl="1" indent="-228600" algn="l" defTabSz="1066800">
            <a:lnSpc>
              <a:spcPct val="90000"/>
            </a:lnSpc>
            <a:spcBef>
              <a:spcPct val="0"/>
            </a:spcBef>
            <a:spcAft>
              <a:spcPct val="15000"/>
            </a:spcAft>
            <a:buChar char="•"/>
          </a:pPr>
          <a:r>
            <a:rPr lang="zh-CN" sz="2400" kern="1200"/>
            <a:t>混合率 </a:t>
          </a:r>
          <a:r>
            <a:rPr lang="en-US" sz="2400" kern="1200"/>
            <a:t>mixing ratio</a:t>
          </a:r>
        </a:p>
        <a:p>
          <a:pPr marL="228600" lvl="1" indent="-228600" algn="l" defTabSz="1066800">
            <a:lnSpc>
              <a:spcPct val="90000"/>
            </a:lnSpc>
            <a:spcBef>
              <a:spcPct val="0"/>
            </a:spcBef>
            <a:spcAft>
              <a:spcPct val="15000"/>
            </a:spcAft>
            <a:buChar char="•"/>
          </a:pPr>
          <a:r>
            <a:rPr lang="zh-CN" sz="2400" kern="1200" dirty="0"/>
            <a:t>相对湿度 </a:t>
          </a:r>
          <a:r>
            <a:rPr lang="en-US" sz="2400" kern="1200" dirty="0"/>
            <a:t>relative humidity</a:t>
          </a:r>
        </a:p>
      </dsp:txBody>
      <dsp:txXfrm>
        <a:off x="0" y="438443"/>
        <a:ext cx="4697730" cy="3024000"/>
      </dsp:txXfrm>
    </dsp:sp>
    <dsp:sp modelId="{4AAE2B33-936D-4C71-981C-40B762E71EC1}">
      <dsp:nvSpPr>
        <dsp:cNvPr id="0" name=""/>
        <dsp:cNvSpPr/>
      </dsp:nvSpPr>
      <dsp:spPr>
        <a:xfrm>
          <a:off x="234886" y="84203"/>
          <a:ext cx="3288411"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66800">
            <a:lnSpc>
              <a:spcPct val="90000"/>
            </a:lnSpc>
            <a:spcBef>
              <a:spcPct val="0"/>
            </a:spcBef>
            <a:spcAft>
              <a:spcPct val="35000"/>
            </a:spcAft>
            <a:buNone/>
          </a:pPr>
          <a:r>
            <a:rPr lang="zh-CN" sz="2400" kern="1200"/>
            <a:t>表征变量：</a:t>
          </a:r>
          <a:endParaRPr lang="en-US" sz="2400" kern="1200"/>
        </a:p>
      </dsp:txBody>
      <dsp:txXfrm>
        <a:off x="269471" y="118788"/>
        <a:ext cx="3219241" cy="639310"/>
      </dsp:txXfrm>
    </dsp:sp>
    <dsp:sp modelId="{D126E3A0-E458-40EC-8F2B-47DA3E70FDFC}">
      <dsp:nvSpPr>
        <dsp:cNvPr id="0" name=""/>
        <dsp:cNvSpPr/>
      </dsp:nvSpPr>
      <dsp:spPr>
        <a:xfrm>
          <a:off x="0" y="3946283"/>
          <a:ext cx="4697730" cy="14742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4596" tIns="499872" rIns="364596" bIns="170688"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云和雨反射短波辐射</a:t>
          </a:r>
          <a:endParaRPr lang="en-US" sz="2400" kern="1200" dirty="0"/>
        </a:p>
        <a:p>
          <a:pPr marL="228600" lvl="1" indent="-228600" algn="l" defTabSz="1066800">
            <a:lnSpc>
              <a:spcPct val="90000"/>
            </a:lnSpc>
            <a:spcBef>
              <a:spcPct val="0"/>
            </a:spcBef>
            <a:spcAft>
              <a:spcPct val="15000"/>
            </a:spcAft>
            <a:buChar char="•"/>
          </a:pPr>
          <a:r>
            <a:rPr lang="zh-CN" altLang="en-US" sz="2400" kern="1200" dirty="0"/>
            <a:t>水汽吸收长波辐射</a:t>
          </a:r>
          <a:endParaRPr lang="en-US" sz="2400" kern="1200" dirty="0"/>
        </a:p>
      </dsp:txBody>
      <dsp:txXfrm>
        <a:off x="0" y="3946283"/>
        <a:ext cx="4697730" cy="1474200"/>
      </dsp:txXfrm>
    </dsp:sp>
    <dsp:sp modelId="{32E00540-50EE-4415-AD3C-20CE2AAE5CC9}">
      <dsp:nvSpPr>
        <dsp:cNvPr id="0" name=""/>
        <dsp:cNvSpPr/>
      </dsp:nvSpPr>
      <dsp:spPr>
        <a:xfrm>
          <a:off x="234886" y="3592044"/>
          <a:ext cx="3288411" cy="7084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66800">
            <a:lnSpc>
              <a:spcPct val="90000"/>
            </a:lnSpc>
            <a:spcBef>
              <a:spcPct val="0"/>
            </a:spcBef>
            <a:spcAft>
              <a:spcPct val="35000"/>
            </a:spcAft>
            <a:buNone/>
          </a:pPr>
          <a:r>
            <a:rPr lang="zh-CN" sz="2400" kern="1200" dirty="0"/>
            <a:t>重要的温室气体</a:t>
          </a:r>
          <a:endParaRPr lang="en-US" sz="2400" kern="1200" dirty="0"/>
        </a:p>
      </dsp:txBody>
      <dsp:txXfrm>
        <a:off x="269471" y="3626629"/>
        <a:ext cx="3219241"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14A1B-CD00-4658-9945-39644921AEB6}">
      <dsp:nvSpPr>
        <dsp:cNvPr id="0" name=""/>
        <dsp:cNvSpPr/>
      </dsp:nvSpPr>
      <dsp:spPr>
        <a:xfrm>
          <a:off x="0" y="189728"/>
          <a:ext cx="4697730" cy="7798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sz="3100" kern="1200"/>
            <a:t>各向异性</a:t>
          </a:r>
          <a:endParaRPr lang="en-US" sz="3100" kern="1200"/>
        </a:p>
      </dsp:txBody>
      <dsp:txXfrm>
        <a:off x="38067" y="227795"/>
        <a:ext cx="4621596" cy="703671"/>
      </dsp:txXfrm>
    </dsp:sp>
    <dsp:sp modelId="{FA4459A5-4F2D-4B16-AE74-2B165244AAB8}">
      <dsp:nvSpPr>
        <dsp:cNvPr id="0" name=""/>
        <dsp:cNvSpPr/>
      </dsp:nvSpPr>
      <dsp:spPr>
        <a:xfrm>
          <a:off x="0" y="1058813"/>
          <a:ext cx="4697730" cy="779805"/>
        </a:xfrm>
        <a:prstGeom prst="round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sz="3100" kern="1200"/>
            <a:t>空间梯度大，甚至不连续</a:t>
          </a:r>
          <a:endParaRPr lang="en-US" sz="3100" kern="1200"/>
        </a:p>
      </dsp:txBody>
      <dsp:txXfrm>
        <a:off x="38067" y="1096880"/>
        <a:ext cx="4621596" cy="703671"/>
      </dsp:txXfrm>
    </dsp:sp>
    <dsp:sp modelId="{9A6BB5CC-2ECE-4D18-BAEB-188B832520FB}">
      <dsp:nvSpPr>
        <dsp:cNvPr id="0" name=""/>
        <dsp:cNvSpPr/>
      </dsp:nvSpPr>
      <dsp:spPr>
        <a:xfrm>
          <a:off x="0" y="1927898"/>
          <a:ext cx="4697730" cy="779805"/>
        </a:xfrm>
        <a:prstGeom prst="round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sz="3100" kern="1200"/>
            <a:t>时间变化快</a:t>
          </a:r>
          <a:endParaRPr lang="en-US" sz="3100" kern="1200"/>
        </a:p>
      </dsp:txBody>
      <dsp:txXfrm>
        <a:off x="38067" y="1965965"/>
        <a:ext cx="4621596" cy="703671"/>
      </dsp:txXfrm>
    </dsp:sp>
    <dsp:sp modelId="{9066E7E6-FB07-4369-8C3C-A0DE3813A39D}">
      <dsp:nvSpPr>
        <dsp:cNvPr id="0" name=""/>
        <dsp:cNvSpPr/>
      </dsp:nvSpPr>
      <dsp:spPr>
        <a:xfrm>
          <a:off x="0" y="2796983"/>
          <a:ext cx="4697730" cy="779805"/>
        </a:xfrm>
        <a:prstGeom prst="round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sz="3100" kern="1200"/>
            <a:t>人为干扰大</a:t>
          </a:r>
          <a:endParaRPr lang="en-US" sz="3100" kern="1200"/>
        </a:p>
      </dsp:txBody>
      <dsp:txXfrm>
        <a:off x="38067" y="2835050"/>
        <a:ext cx="4621596" cy="703671"/>
      </dsp:txXfrm>
    </dsp:sp>
    <dsp:sp modelId="{0F9643B0-B4C4-482E-AD87-B17EA0FA1E49}">
      <dsp:nvSpPr>
        <dsp:cNvPr id="0" name=""/>
        <dsp:cNvSpPr/>
      </dsp:nvSpPr>
      <dsp:spPr>
        <a:xfrm>
          <a:off x="0" y="3666068"/>
          <a:ext cx="4697730" cy="779805"/>
        </a:xfrm>
        <a:prstGeom prst="round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sz="3100" kern="1200"/>
            <a:t>组分复杂、作用重要</a:t>
          </a:r>
          <a:endParaRPr lang="en-US" sz="3100" kern="1200"/>
        </a:p>
      </dsp:txBody>
      <dsp:txXfrm>
        <a:off x="38067" y="3704135"/>
        <a:ext cx="4621596" cy="703671"/>
      </dsp:txXfrm>
    </dsp:sp>
    <dsp:sp modelId="{A2A5DC6C-D96C-4996-8FCF-74D369FA0C29}">
      <dsp:nvSpPr>
        <dsp:cNvPr id="0" name=""/>
        <dsp:cNvSpPr/>
      </dsp:nvSpPr>
      <dsp:spPr>
        <a:xfrm>
          <a:off x="0" y="4535153"/>
          <a:ext cx="4697730" cy="77980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zh-CN" sz="3100" kern="1200"/>
            <a:t>垂向层次细致、相互纠缠</a:t>
          </a:r>
          <a:endParaRPr lang="en-US" sz="3100" kern="1200"/>
        </a:p>
      </dsp:txBody>
      <dsp:txXfrm>
        <a:off x="38067" y="4573220"/>
        <a:ext cx="4621596" cy="7036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55885-46F6-4B04-94B8-18C71A104483}" type="datetimeFigureOut">
              <a:rPr lang="zh-CN" altLang="en-US" smtClean="0"/>
              <a:t>2022/2/14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C52C1-9E2B-41C1-80FA-1AE7B077F56C}" type="slidenum">
              <a:rPr lang="zh-CN" altLang="en-US" smtClean="0"/>
              <a:t>‹#›</a:t>
            </a:fld>
            <a:endParaRPr lang="zh-CN" altLang="en-US"/>
          </a:p>
        </p:txBody>
      </p:sp>
    </p:spTree>
    <p:extLst>
      <p:ext uri="{BB962C8B-B14F-4D97-AF65-F5344CB8AC3E}">
        <p14:creationId xmlns:p14="http://schemas.microsoft.com/office/powerpoint/2010/main" val="232713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5550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1621247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4112152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198546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2090084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1614551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306775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1175243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2632424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994028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E76004-E750-42A5-85C1-C7284AF8A4E2}" type="datetimeFigureOut">
              <a:rPr lang="zh-CN" altLang="en-US" smtClean="0"/>
              <a:t>2022/2/14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3223378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76004-E750-42A5-85C1-C7284AF8A4E2}" type="datetimeFigureOut">
              <a:rPr lang="zh-CN" altLang="en-US" smtClean="0"/>
              <a:t>2022/2/14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E6E95-F740-4923-B548-777CDCAB6BA8}" type="slidenum">
              <a:rPr lang="zh-CN" altLang="en-US" smtClean="0"/>
              <a:t>‹#›</a:t>
            </a:fld>
            <a:endParaRPr lang="zh-CN" altLang="en-US"/>
          </a:p>
        </p:txBody>
      </p:sp>
    </p:spTree>
    <p:extLst>
      <p:ext uri="{BB962C8B-B14F-4D97-AF65-F5344CB8AC3E}">
        <p14:creationId xmlns:p14="http://schemas.microsoft.com/office/powerpoint/2010/main" val="2304597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598460" y="1783959"/>
            <a:ext cx="3065480" cy="2178441"/>
          </a:xfrm>
        </p:spPr>
        <p:txBody>
          <a:bodyPr anchor="b">
            <a:normAutofit/>
          </a:bodyPr>
          <a:lstStyle/>
          <a:p>
            <a:pPr algn="l"/>
            <a:r>
              <a:rPr lang="zh-CN" altLang="en-US" sz="4700" dirty="0">
                <a:latin typeface="+mn-lt"/>
              </a:rPr>
              <a:t>气候学与全球变化</a:t>
            </a:r>
          </a:p>
        </p:txBody>
      </p:sp>
      <p:sp>
        <p:nvSpPr>
          <p:cNvPr id="5" name="Subtitle 4">
            <a:extLst>
              <a:ext uri="{FF2B5EF4-FFF2-40B4-BE49-F238E27FC236}">
                <a16:creationId xmlns:a16="http://schemas.microsoft.com/office/drawing/2014/main" id="{A7B8C821-C05E-4556-8137-779A843C39C0}"/>
              </a:ext>
            </a:extLst>
          </p:cNvPr>
          <p:cNvSpPr>
            <a:spLocks noGrp="1"/>
          </p:cNvSpPr>
          <p:nvPr>
            <p:ph type="subTitle" idx="1"/>
          </p:nvPr>
        </p:nvSpPr>
        <p:spPr>
          <a:xfrm>
            <a:off x="5598459" y="4750893"/>
            <a:ext cx="3465330" cy="1147863"/>
          </a:xfrm>
        </p:spPr>
        <p:txBody>
          <a:bodyPr anchor="t">
            <a:noAutofit/>
          </a:bodyPr>
          <a:lstStyle/>
          <a:p>
            <a:pPr algn="l"/>
            <a:r>
              <a:rPr lang="zh-CN" altLang="en-US" sz="1800" dirty="0"/>
              <a:t>周磊</a:t>
            </a:r>
            <a:endParaRPr lang="en-US" altLang="zh-CN" sz="1800" dirty="0"/>
          </a:p>
          <a:p>
            <a:pPr algn="l"/>
            <a:r>
              <a:rPr lang="en-US" altLang="zh-CN" sz="1800" dirty="0"/>
              <a:t>Email: zhoulei1588@sjtu.edu.cn</a:t>
            </a:r>
          </a:p>
          <a:p>
            <a:pPr algn="l"/>
            <a:endParaRPr lang="en-US" altLang="zh-CN" sz="1800" dirty="0"/>
          </a:p>
          <a:p>
            <a:pPr algn="l"/>
            <a:r>
              <a:rPr lang="zh-CN" altLang="en-US" sz="1800" dirty="0"/>
              <a:t>顾思凡、陈桑</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地球卫星图">
            <a:extLst>
              <a:ext uri="{FF2B5EF4-FFF2-40B4-BE49-F238E27FC236}">
                <a16:creationId xmlns:a16="http://schemas.microsoft.com/office/drawing/2014/main" id="{BD6445DE-860A-48CF-B4B9-0C03183FAF46}"/>
              </a:ext>
            </a:extLst>
          </p:cNvPr>
          <p:cNvPicPr>
            <a:picLocks noChangeAspect="1"/>
          </p:cNvPicPr>
          <p:nvPr/>
        </p:nvPicPr>
        <p:blipFill rotWithShape="1">
          <a:blip r:embed="rId2"/>
          <a:srcRect l="19840" r="22512"/>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0899092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6BE31-31AB-4D67-AEA1-A9B83A70E3EB}"/>
              </a:ext>
            </a:extLst>
          </p:cNvPr>
          <p:cNvSpPr>
            <a:spLocks noGrp="1"/>
          </p:cNvSpPr>
          <p:nvPr>
            <p:ph type="title"/>
          </p:nvPr>
        </p:nvSpPr>
        <p:spPr/>
        <p:txBody>
          <a:bodyPr/>
          <a:lstStyle/>
          <a:p>
            <a:r>
              <a:rPr lang="zh-CN" altLang="en-US" b="1" dirty="0">
                <a:solidFill>
                  <a:srgbClr val="002060"/>
                </a:solidFill>
              </a:rPr>
              <a:t>天气是人类一直关心的问题</a:t>
            </a:r>
            <a:endParaRPr lang="en-US" dirty="0"/>
          </a:p>
        </p:txBody>
      </p:sp>
      <p:sp>
        <p:nvSpPr>
          <p:cNvPr id="4" name="矩形 3">
            <a:extLst>
              <a:ext uri="{FF2B5EF4-FFF2-40B4-BE49-F238E27FC236}">
                <a16:creationId xmlns:a16="http://schemas.microsoft.com/office/drawing/2014/main" id="{D04AC55C-2821-4BCA-B4CD-08BCE94C83E7}"/>
              </a:ext>
            </a:extLst>
          </p:cNvPr>
          <p:cNvSpPr/>
          <p:nvPr/>
        </p:nvSpPr>
        <p:spPr>
          <a:xfrm>
            <a:off x="6117303" y="5440882"/>
            <a:ext cx="2339102" cy="830997"/>
          </a:xfrm>
          <a:prstGeom prst="rect">
            <a:avLst/>
          </a:prstGeom>
        </p:spPr>
        <p:txBody>
          <a:bodyPr wrap="none">
            <a:spAutoFit/>
          </a:bodyPr>
          <a:lstStyle/>
          <a:p>
            <a:r>
              <a:rPr lang="en-US" sz="2400" b="1" dirty="0" err="1">
                <a:solidFill>
                  <a:srgbClr val="002060"/>
                </a:solidFill>
                <a:latin typeface="宋体" panose="02010600030101010101" pitchFamily="2" charset="-122"/>
                <a:ea typeface="宋体" panose="02010600030101010101" pitchFamily="2" charset="-122"/>
              </a:rPr>
              <a:t>东风</a:t>
            </a:r>
            <a:r>
              <a:rPr lang="en-US" sz="2400" dirty="0" err="1">
                <a:solidFill>
                  <a:srgbClr val="002060"/>
                </a:solidFill>
                <a:latin typeface="宋体" panose="02010600030101010101" pitchFamily="2" charset="-122"/>
                <a:ea typeface="宋体" panose="02010600030101010101" pitchFamily="2" charset="-122"/>
              </a:rPr>
              <a:t>不与周郎便</a:t>
            </a:r>
            <a:endParaRPr lang="en-US" sz="2400" dirty="0">
              <a:solidFill>
                <a:srgbClr val="002060"/>
              </a:solidFill>
              <a:latin typeface="宋体" panose="02010600030101010101" pitchFamily="2" charset="-122"/>
              <a:ea typeface="宋体" panose="02010600030101010101" pitchFamily="2" charset="-122"/>
            </a:endParaRPr>
          </a:p>
          <a:p>
            <a:r>
              <a:rPr lang="zh-CN" altLang="en-US" sz="2400" dirty="0">
                <a:solidFill>
                  <a:srgbClr val="002060"/>
                </a:solidFill>
                <a:latin typeface="宋体" panose="02010600030101010101" pitchFamily="2" charset="-122"/>
              </a:rPr>
              <a:t>铜雀春深锁二乔</a:t>
            </a:r>
            <a:endParaRPr lang="en-US" sz="2400" dirty="0">
              <a:solidFill>
                <a:srgbClr val="002060"/>
              </a:solidFill>
              <a:latin typeface="宋体" panose="02010600030101010101" pitchFamily="2" charset="-122"/>
              <a:ea typeface="宋体" panose="02010600030101010101" pitchFamily="2" charset="-122"/>
            </a:endParaRPr>
          </a:p>
        </p:txBody>
      </p:sp>
      <p:pic>
        <p:nvPicPr>
          <p:cNvPr id="1026" name="Picture 2" descr="Image result for 二十四节气">
            <a:extLst>
              <a:ext uri="{FF2B5EF4-FFF2-40B4-BE49-F238E27FC236}">
                <a16:creationId xmlns:a16="http://schemas.microsoft.com/office/drawing/2014/main" id="{56241BC8-6774-4B99-8A9D-D929201FA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67" y="1646585"/>
            <a:ext cx="5194024" cy="282554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933153C-46DE-4030-8EF5-82CDD6DB2B2B}"/>
              </a:ext>
            </a:extLst>
          </p:cNvPr>
          <p:cNvSpPr/>
          <p:nvPr/>
        </p:nvSpPr>
        <p:spPr>
          <a:xfrm>
            <a:off x="397564" y="4745791"/>
            <a:ext cx="4890053" cy="1569660"/>
          </a:xfrm>
          <a:prstGeom prst="rect">
            <a:avLst/>
          </a:prstGeom>
        </p:spPr>
        <p:txBody>
          <a:bodyPr wrap="square">
            <a:spAutoFit/>
          </a:bodyPr>
          <a:lstStyle/>
          <a:p>
            <a:pPr algn="ctr"/>
            <a:r>
              <a:rPr lang="zh-CN" altLang="en-US" sz="2400" b="1" dirty="0">
                <a:solidFill>
                  <a:srgbClr val="002060"/>
                </a:solidFill>
                <a:latin typeface="+mn-ea"/>
              </a:rPr>
              <a:t>二十四节气歌</a:t>
            </a:r>
            <a:endParaRPr lang="en-US" altLang="zh-CN" sz="2400" b="1" dirty="0">
              <a:solidFill>
                <a:srgbClr val="002060"/>
              </a:solidFill>
              <a:latin typeface="+mn-ea"/>
            </a:endParaRPr>
          </a:p>
          <a:p>
            <a:endParaRPr lang="en-US" altLang="zh-CN" sz="2400" dirty="0">
              <a:solidFill>
                <a:srgbClr val="002060"/>
              </a:solidFill>
              <a:latin typeface="+mn-ea"/>
            </a:endParaRPr>
          </a:p>
          <a:p>
            <a:r>
              <a:rPr lang="zh-CN" altLang="en-US" sz="2400" dirty="0">
                <a:solidFill>
                  <a:srgbClr val="002060"/>
                </a:solidFill>
                <a:latin typeface="+mn-ea"/>
              </a:rPr>
              <a:t>春雨惊春清谷天，夏满芒夏暑相连。</a:t>
            </a:r>
          </a:p>
          <a:p>
            <a:r>
              <a:rPr lang="zh-CN" altLang="en-US" sz="2400" dirty="0">
                <a:solidFill>
                  <a:srgbClr val="002060"/>
                </a:solidFill>
                <a:latin typeface="+mn-ea"/>
              </a:rPr>
              <a:t>秋处露秋寒霜降，冬雪雪冬小大寒。</a:t>
            </a:r>
            <a:endParaRPr lang="en-US" sz="2400" dirty="0">
              <a:solidFill>
                <a:srgbClr val="002060"/>
              </a:solidFill>
              <a:latin typeface="+mn-ea"/>
            </a:endParaRPr>
          </a:p>
        </p:txBody>
      </p:sp>
      <p:pic>
        <p:nvPicPr>
          <p:cNvPr id="1030" name="Picture 6" descr="Image result for 借东风">
            <a:extLst>
              <a:ext uri="{FF2B5EF4-FFF2-40B4-BE49-F238E27FC236}">
                <a16:creationId xmlns:a16="http://schemas.microsoft.com/office/drawing/2014/main" id="{13CB66C6-7F6C-4F80-9922-F6E39153E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48"/>
          <a:stretch/>
        </p:blipFill>
        <p:spPr bwMode="auto">
          <a:xfrm>
            <a:off x="5585790" y="1689652"/>
            <a:ext cx="3458817" cy="3260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582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BE0BF-803B-4E99-92A5-CA718D7A0311}"/>
              </a:ext>
            </a:extLst>
          </p:cNvPr>
          <p:cNvSpPr>
            <a:spLocks noGrp="1"/>
          </p:cNvSpPr>
          <p:nvPr>
            <p:ph type="title"/>
          </p:nvPr>
        </p:nvSpPr>
        <p:spPr/>
        <p:txBody>
          <a:bodyPr/>
          <a:lstStyle/>
          <a:p>
            <a:r>
              <a:rPr lang="zh-CN" altLang="en-US" b="1" dirty="0">
                <a:solidFill>
                  <a:srgbClr val="002060"/>
                </a:solidFill>
              </a:rPr>
              <a:t>近现代：</a:t>
            </a:r>
            <a:r>
              <a:rPr lang="zh-CN" altLang="en-US" b="1" dirty="0">
                <a:solidFill>
                  <a:srgbClr val="FF0000"/>
                </a:solidFill>
              </a:rPr>
              <a:t>地球流体力学</a:t>
            </a:r>
            <a:endParaRPr lang="en-US" dirty="0"/>
          </a:p>
        </p:txBody>
      </p:sp>
      <p:sp>
        <p:nvSpPr>
          <p:cNvPr id="4" name="文本框 3">
            <a:extLst>
              <a:ext uri="{FF2B5EF4-FFF2-40B4-BE49-F238E27FC236}">
                <a16:creationId xmlns:a16="http://schemas.microsoft.com/office/drawing/2014/main" id="{540F22B5-4908-44D5-A8F8-EB56D7948BCF}"/>
              </a:ext>
            </a:extLst>
          </p:cNvPr>
          <p:cNvSpPr txBox="1"/>
          <p:nvPr/>
        </p:nvSpPr>
        <p:spPr>
          <a:xfrm flipH="1">
            <a:off x="691763" y="1451113"/>
            <a:ext cx="7627289" cy="400110"/>
          </a:xfrm>
          <a:prstGeom prst="rect">
            <a:avLst/>
          </a:prstGeom>
          <a:noFill/>
        </p:spPr>
        <p:txBody>
          <a:bodyPr wrap="square" rtlCol="0">
            <a:spAutoFit/>
          </a:bodyPr>
          <a:lstStyle/>
          <a:p>
            <a:r>
              <a:rPr lang="zh-CN" altLang="en-US" sz="2000" dirty="0">
                <a:solidFill>
                  <a:srgbClr val="002060"/>
                </a:solidFill>
              </a:rPr>
              <a:t>任何一门科学的真正完善在于数学工具的广泛应用</a:t>
            </a:r>
            <a:r>
              <a:rPr lang="en-US" altLang="zh-CN" sz="2000" dirty="0">
                <a:solidFill>
                  <a:srgbClr val="002060"/>
                </a:solidFill>
              </a:rPr>
              <a:t>——</a:t>
            </a:r>
            <a:r>
              <a:rPr lang="zh-CN" altLang="en-US" sz="2000" dirty="0">
                <a:solidFill>
                  <a:srgbClr val="002060"/>
                </a:solidFill>
              </a:rPr>
              <a:t>恩格斯</a:t>
            </a:r>
            <a:endParaRPr lang="en-US" sz="2000" dirty="0">
              <a:solidFill>
                <a:srgbClr val="002060"/>
              </a:solidFill>
            </a:endParaRPr>
          </a:p>
        </p:txBody>
      </p:sp>
      <p:sp>
        <p:nvSpPr>
          <p:cNvPr id="5" name="文本框 4">
            <a:extLst>
              <a:ext uri="{FF2B5EF4-FFF2-40B4-BE49-F238E27FC236}">
                <a16:creationId xmlns:a16="http://schemas.microsoft.com/office/drawing/2014/main" id="{0401CE98-6127-4BA5-9F46-9AC41446A394}"/>
              </a:ext>
            </a:extLst>
          </p:cNvPr>
          <p:cNvSpPr txBox="1"/>
          <p:nvPr/>
        </p:nvSpPr>
        <p:spPr>
          <a:xfrm flipH="1">
            <a:off x="960119" y="5854146"/>
            <a:ext cx="2230341" cy="707886"/>
          </a:xfrm>
          <a:prstGeom prst="rect">
            <a:avLst/>
          </a:prstGeom>
          <a:noFill/>
        </p:spPr>
        <p:txBody>
          <a:bodyPr wrap="square" rtlCol="0">
            <a:spAutoFit/>
          </a:bodyPr>
          <a:lstStyle/>
          <a:p>
            <a:r>
              <a:rPr lang="zh-CN" altLang="en-US" sz="2000" dirty="0">
                <a:solidFill>
                  <a:srgbClr val="002060"/>
                </a:solidFill>
              </a:rPr>
              <a:t>人间四月芳菲尽，</a:t>
            </a:r>
          </a:p>
          <a:p>
            <a:r>
              <a:rPr lang="zh-CN" altLang="en-US" sz="2000" dirty="0">
                <a:solidFill>
                  <a:srgbClr val="002060"/>
                </a:solidFill>
              </a:rPr>
              <a:t>山寺桃花始盛开。</a:t>
            </a:r>
            <a:endParaRPr lang="en-US" sz="2000" dirty="0">
              <a:solidFill>
                <a:srgbClr val="002060"/>
              </a:solidFill>
            </a:endParaRPr>
          </a:p>
        </p:txBody>
      </p:sp>
      <p:pic>
        <p:nvPicPr>
          <p:cNvPr id="9218" name="Picture 2" descr="Image result for 山寺桃花始盛开">
            <a:extLst>
              <a:ext uri="{FF2B5EF4-FFF2-40B4-BE49-F238E27FC236}">
                <a16:creationId xmlns:a16="http://schemas.microsoft.com/office/drawing/2014/main" id="{50549F5F-8483-4FF4-AE34-08D6C6B3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7" y="2274610"/>
            <a:ext cx="3810000" cy="33623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一群鸟飞在空中&#10;&#10;描述已自动生成">
            <a:extLst>
              <a:ext uri="{FF2B5EF4-FFF2-40B4-BE49-F238E27FC236}">
                <a16:creationId xmlns:a16="http://schemas.microsoft.com/office/drawing/2014/main" id="{A7BD30C5-781F-4412-A541-7AE27371A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390" y="2399848"/>
            <a:ext cx="5046854" cy="3156123"/>
          </a:xfrm>
          <a:prstGeom prst="rect">
            <a:avLst/>
          </a:prstGeom>
        </p:spPr>
      </p:pic>
      <p:sp>
        <p:nvSpPr>
          <p:cNvPr id="11" name="文本框 10">
            <a:extLst>
              <a:ext uri="{FF2B5EF4-FFF2-40B4-BE49-F238E27FC236}">
                <a16:creationId xmlns:a16="http://schemas.microsoft.com/office/drawing/2014/main" id="{046C3610-90AF-4286-B452-33B9CC517E32}"/>
              </a:ext>
            </a:extLst>
          </p:cNvPr>
          <p:cNvSpPr txBox="1"/>
          <p:nvPr/>
        </p:nvSpPr>
        <p:spPr>
          <a:xfrm flipH="1">
            <a:off x="6032388" y="5728249"/>
            <a:ext cx="1491534" cy="707886"/>
          </a:xfrm>
          <a:prstGeom prst="rect">
            <a:avLst/>
          </a:prstGeom>
          <a:noFill/>
        </p:spPr>
        <p:txBody>
          <a:bodyPr wrap="square" rtlCol="0">
            <a:spAutoFit/>
          </a:bodyPr>
          <a:lstStyle/>
          <a:p>
            <a:pPr algn="ctr"/>
            <a:r>
              <a:rPr lang="zh-CN" altLang="en-US" sz="2000" dirty="0">
                <a:solidFill>
                  <a:srgbClr val="002060"/>
                </a:solidFill>
              </a:rPr>
              <a:t>物候学</a:t>
            </a:r>
            <a:endParaRPr lang="en-US" altLang="zh-CN" sz="2000" dirty="0">
              <a:solidFill>
                <a:srgbClr val="002060"/>
              </a:solidFill>
            </a:endParaRPr>
          </a:p>
          <a:p>
            <a:pPr algn="ctr"/>
            <a:r>
              <a:rPr lang="zh-CN" altLang="en-US" sz="2000" dirty="0">
                <a:solidFill>
                  <a:srgbClr val="002060"/>
                </a:solidFill>
              </a:rPr>
              <a:t>生物气候学</a:t>
            </a:r>
            <a:endParaRPr lang="en-US" sz="2000" dirty="0">
              <a:solidFill>
                <a:srgbClr val="002060"/>
              </a:solidFill>
            </a:endParaRPr>
          </a:p>
        </p:txBody>
      </p:sp>
    </p:spTree>
    <p:extLst>
      <p:ext uri="{BB962C8B-B14F-4D97-AF65-F5344CB8AC3E}">
        <p14:creationId xmlns:p14="http://schemas.microsoft.com/office/powerpoint/2010/main" val="2036105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5E26-4E42-4D67-BC61-C21352BBFBA4}"/>
              </a:ext>
            </a:extLst>
          </p:cNvPr>
          <p:cNvSpPr>
            <a:spLocks noGrp="1"/>
          </p:cNvSpPr>
          <p:nvPr>
            <p:ph type="title"/>
          </p:nvPr>
        </p:nvSpPr>
        <p:spPr/>
        <p:txBody>
          <a:bodyPr/>
          <a:lstStyle/>
          <a:p>
            <a:r>
              <a:rPr lang="zh-CN" altLang="en-US" b="1" dirty="0">
                <a:solidFill>
                  <a:srgbClr val="002060"/>
                </a:solidFill>
              </a:rPr>
              <a:t>大气海洋动力学的目标</a:t>
            </a:r>
          </a:p>
        </p:txBody>
      </p:sp>
      <p:sp>
        <p:nvSpPr>
          <p:cNvPr id="3" name="Content Placeholder 2">
            <a:extLst>
              <a:ext uri="{FF2B5EF4-FFF2-40B4-BE49-F238E27FC236}">
                <a16:creationId xmlns:a16="http://schemas.microsoft.com/office/drawing/2014/main" id="{F646F14B-608D-4579-A1FB-AAE744773D37}"/>
              </a:ext>
            </a:extLst>
          </p:cNvPr>
          <p:cNvSpPr>
            <a:spLocks noGrp="1"/>
          </p:cNvSpPr>
          <p:nvPr>
            <p:ph idx="1"/>
          </p:nvPr>
        </p:nvSpPr>
        <p:spPr/>
        <p:txBody>
          <a:bodyPr/>
          <a:lstStyle/>
          <a:p>
            <a:r>
              <a:rPr lang="zh-CN" altLang="en-US" dirty="0">
                <a:solidFill>
                  <a:srgbClr val="002060"/>
                </a:solidFill>
              </a:rPr>
              <a:t>用</a:t>
            </a:r>
            <a:r>
              <a:rPr lang="zh-CN" altLang="en-US" dirty="0">
                <a:solidFill>
                  <a:srgbClr val="FF0000"/>
                </a:solidFill>
              </a:rPr>
              <a:t>数学</a:t>
            </a:r>
            <a:r>
              <a:rPr lang="zh-CN" altLang="en-US" dirty="0">
                <a:solidFill>
                  <a:srgbClr val="002060"/>
                </a:solidFill>
              </a:rPr>
              <a:t>的语言描述大气和海洋中的</a:t>
            </a:r>
            <a:r>
              <a:rPr lang="zh-CN" altLang="en-US" dirty="0">
                <a:solidFill>
                  <a:srgbClr val="FF0000"/>
                </a:solidFill>
              </a:rPr>
              <a:t>物理</a:t>
            </a:r>
            <a:r>
              <a:rPr lang="zh-CN" altLang="en-US" dirty="0">
                <a:solidFill>
                  <a:srgbClr val="002060"/>
                </a:solidFill>
              </a:rPr>
              <a:t>过程</a:t>
            </a:r>
            <a:endParaRPr lang="en-US" altLang="zh-CN" dirty="0">
              <a:solidFill>
                <a:srgbClr val="002060"/>
              </a:solidFill>
            </a:endParaRPr>
          </a:p>
          <a:p>
            <a:endParaRPr lang="en-US" altLang="zh-CN" dirty="0">
              <a:solidFill>
                <a:srgbClr val="002060"/>
              </a:solidFill>
            </a:endParaRPr>
          </a:p>
          <a:p>
            <a:r>
              <a:rPr lang="zh-CN" altLang="en-US" dirty="0">
                <a:solidFill>
                  <a:srgbClr val="002060"/>
                </a:solidFill>
              </a:rPr>
              <a:t>类似的课程</a:t>
            </a:r>
            <a:endParaRPr lang="en-US" altLang="zh-CN" dirty="0">
              <a:solidFill>
                <a:srgbClr val="002060"/>
              </a:solidFill>
            </a:endParaRPr>
          </a:p>
          <a:p>
            <a:pPr lvl="1"/>
            <a:r>
              <a:rPr lang="zh-CN" altLang="en-US" dirty="0">
                <a:solidFill>
                  <a:srgbClr val="002060"/>
                </a:solidFill>
              </a:rPr>
              <a:t>数学物理方程</a:t>
            </a:r>
            <a:endParaRPr lang="en-US" altLang="zh-CN" dirty="0">
              <a:solidFill>
                <a:srgbClr val="002060"/>
              </a:solidFill>
            </a:endParaRPr>
          </a:p>
          <a:p>
            <a:pPr lvl="1"/>
            <a:r>
              <a:rPr lang="zh-CN" altLang="en-US" dirty="0">
                <a:solidFill>
                  <a:srgbClr val="002060"/>
                </a:solidFill>
              </a:rPr>
              <a:t>解析几何</a:t>
            </a:r>
            <a:endParaRPr lang="en-US" altLang="zh-CN" dirty="0">
              <a:solidFill>
                <a:srgbClr val="002060"/>
              </a:solidFill>
            </a:endParaRPr>
          </a:p>
          <a:p>
            <a:pPr lvl="1"/>
            <a:r>
              <a:rPr lang="en-US" altLang="zh-CN" dirty="0">
                <a:solidFill>
                  <a:srgbClr val="002060"/>
                </a:solidFill>
              </a:rPr>
              <a:t>…</a:t>
            </a:r>
            <a:endParaRPr lang="zh-CN" altLang="en-US" dirty="0">
              <a:solidFill>
                <a:srgbClr val="002060"/>
              </a:solidFill>
            </a:endParaRPr>
          </a:p>
        </p:txBody>
      </p:sp>
      <p:sp>
        <p:nvSpPr>
          <p:cNvPr id="4" name="Oval 3">
            <a:extLst>
              <a:ext uri="{FF2B5EF4-FFF2-40B4-BE49-F238E27FC236}">
                <a16:creationId xmlns:a16="http://schemas.microsoft.com/office/drawing/2014/main" id="{28B1CF6F-0ABE-4F5A-B7F8-A89D266339A0}"/>
              </a:ext>
            </a:extLst>
          </p:cNvPr>
          <p:cNvSpPr/>
          <p:nvPr/>
        </p:nvSpPr>
        <p:spPr>
          <a:xfrm>
            <a:off x="6044540" y="4346369"/>
            <a:ext cx="1840676" cy="1840676"/>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0CB6776-6E7F-4A5D-9B1D-F04D278BF5F0}"/>
                  </a:ext>
                </a:extLst>
              </p:cNvPr>
              <p:cNvSpPr txBox="1"/>
              <p:nvPr/>
            </p:nvSpPr>
            <p:spPr>
              <a:xfrm>
                <a:off x="4385357" y="5609019"/>
                <a:ext cx="1568057"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t>2</m:t>
                          </m:r>
                        </m:sup>
                      </m:sSup>
                      <m: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t>𝑦</m:t>
                          </m:r>
                        </m:e>
                        <m:sup>
                          <m: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t>2</m:t>
                          </m:r>
                        </m:sup>
                      </m:sSup>
                      <m: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t>𝑅</m:t>
                          </m:r>
                        </m:e>
                        <m:sup>
                          <m:r>
                            <a:rPr kumimoji="0" lang="en-US" altLang="zh-CN" sz="1800" b="0" i="1" u="none" strike="noStrike" kern="1200" cap="none" spc="0" normalizeH="0" baseline="0" noProof="0" smtClean="0">
                              <a:ln>
                                <a:noFill/>
                              </a:ln>
                              <a:solidFill>
                                <a:srgbClr val="002060"/>
                              </a:solidFill>
                              <a:effectLst/>
                              <a:uLnTx/>
                              <a:uFillTx/>
                              <a:latin typeface="Cambria Math" panose="02040503050406030204" pitchFamily="18" charset="0"/>
                              <a:cs typeface="+mn-cs"/>
                            </a:rPr>
                            <m:t>2</m:t>
                          </m:r>
                        </m:sup>
                      </m:sSup>
                    </m:oMath>
                  </m:oMathPara>
                </a14:m>
                <a:endParaRPr kumimoji="0" lang="en-US" altLang="zh-CN" sz="18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cs typeface="+mn-cs"/>
                        </a:rPr>
                        <m:t>𝜌</m:t>
                      </m:r>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srgbClr val="002060"/>
                          </a:solidFill>
                          <a:effectLst/>
                          <a:uLnTx/>
                          <a:uFillTx/>
                          <a:latin typeface="Cambria Math" panose="02040503050406030204" pitchFamily="18" charset="0"/>
                          <a:cs typeface="+mn-cs"/>
                        </a:rPr>
                        <m:t>𝑅</m:t>
                      </m:r>
                    </m:oMath>
                  </m:oMathPara>
                </a14:m>
                <a:endParaRPr kumimoji="0" lang="zh-CN" altLang="en-US" sz="2000" b="0" i="0" u="none" strike="noStrike" kern="1200" cap="none" spc="0" normalizeH="0" baseline="0" noProof="0" dirty="0">
                  <a:ln>
                    <a:noFill/>
                  </a:ln>
                  <a:solidFill>
                    <a:srgbClr val="002060"/>
                  </a:solidFill>
                  <a:effectLst/>
                  <a:uLnTx/>
                  <a:uFillTx/>
                  <a:latin typeface="Calibri" panose="020F0502020204030204"/>
                  <a:ea typeface="宋体" panose="02010600030101010101" pitchFamily="2" charset="-122"/>
                  <a:cs typeface="+mn-cs"/>
                </a:endParaRPr>
              </a:p>
            </p:txBody>
          </p:sp>
        </mc:Choice>
        <mc:Fallback xmlns="">
          <p:sp>
            <p:nvSpPr>
              <p:cNvPr id="5" name="TextBox 4">
                <a:extLst>
                  <a:ext uri="{FF2B5EF4-FFF2-40B4-BE49-F238E27FC236}">
                    <a16:creationId xmlns:a16="http://schemas.microsoft.com/office/drawing/2014/main" id="{30CB6776-6E7F-4A5D-9B1D-F04D278BF5F0}"/>
                  </a:ext>
                </a:extLst>
              </p:cNvPr>
              <p:cNvSpPr txBox="1">
                <a:spLocks noRot="1" noChangeAspect="1" noMove="1" noResize="1" noEditPoints="1" noAdjustHandles="1" noChangeArrowheads="1" noChangeShapeType="1" noTextEdit="1"/>
              </p:cNvSpPr>
              <p:nvPr/>
            </p:nvSpPr>
            <p:spPr>
              <a:xfrm>
                <a:off x="4385357" y="5609019"/>
                <a:ext cx="1568057" cy="677108"/>
              </a:xfrm>
              <a:prstGeom prst="rect">
                <a:avLst/>
              </a:prstGeom>
              <a:blipFill>
                <a:blip r:embed="rId2"/>
                <a:stretch>
                  <a:fillRect b="-4505"/>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28E4C97-D8B7-4632-AAF3-56E603D7CC5F}"/>
              </a:ext>
            </a:extLst>
          </p:cNvPr>
          <p:cNvCxnSpPr>
            <a:stCxn id="4" idx="2"/>
          </p:cNvCxnSpPr>
          <p:nvPr/>
        </p:nvCxnSpPr>
        <p:spPr>
          <a:xfrm>
            <a:off x="6044540" y="5266707"/>
            <a:ext cx="247081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C3D6A44-28FE-4855-B1FF-A9C94F8969A1}"/>
              </a:ext>
            </a:extLst>
          </p:cNvPr>
          <p:cNvCxnSpPr>
            <a:stCxn id="4" idx="4"/>
          </p:cNvCxnSpPr>
          <p:nvPr/>
        </p:nvCxnSpPr>
        <p:spPr>
          <a:xfrm flipV="1">
            <a:off x="6964878" y="3840480"/>
            <a:ext cx="0" cy="23465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305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303591"/>
            <a:ext cx="3250692"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875561D-43C4-4E13-9F47-B254AF54C963}"/>
              </a:ext>
            </a:extLst>
          </p:cNvPr>
          <p:cNvSpPr>
            <a:spLocks noGrp="1"/>
          </p:cNvSpPr>
          <p:nvPr>
            <p:ph type="title"/>
          </p:nvPr>
        </p:nvSpPr>
        <p:spPr>
          <a:xfrm>
            <a:off x="445770" y="640263"/>
            <a:ext cx="2866644" cy="1344975"/>
          </a:xfrm>
        </p:spPr>
        <p:txBody>
          <a:bodyPr>
            <a:normAutofit/>
          </a:bodyPr>
          <a:lstStyle/>
          <a:p>
            <a:r>
              <a:rPr lang="zh-CN" altLang="en-US" sz="3100">
                <a:solidFill>
                  <a:schemeClr val="bg1"/>
                </a:solidFill>
              </a:rPr>
              <a:t>天气与气候</a:t>
            </a:r>
            <a:endParaRPr lang="en-US" sz="3100">
              <a:solidFill>
                <a:schemeClr val="bg1"/>
              </a:solidFill>
            </a:endParaRPr>
          </a:p>
        </p:txBody>
      </p:sp>
      <p:cxnSp>
        <p:nvCxnSpPr>
          <p:cNvPr id="11" name="Straight Connector 1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2050687"/>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B41844A2-E80B-4C97-BF07-09FC99354747}"/>
              </a:ext>
            </a:extLst>
          </p:cNvPr>
          <p:cNvSpPr>
            <a:spLocks noGrp="1"/>
          </p:cNvSpPr>
          <p:nvPr>
            <p:ph idx="1"/>
          </p:nvPr>
        </p:nvSpPr>
        <p:spPr>
          <a:xfrm>
            <a:off x="445207" y="2121763"/>
            <a:ext cx="2866644" cy="3773010"/>
          </a:xfrm>
        </p:spPr>
        <p:txBody>
          <a:bodyPr>
            <a:normAutofit/>
          </a:bodyPr>
          <a:lstStyle/>
          <a:p>
            <a:r>
              <a:rPr lang="zh-CN" altLang="en-US" sz="2400" dirty="0">
                <a:solidFill>
                  <a:schemeClr val="bg1"/>
                </a:solidFill>
              </a:rPr>
              <a:t>时间尺度</a:t>
            </a:r>
            <a:endParaRPr lang="en-US" altLang="zh-CN" sz="2400" dirty="0">
              <a:solidFill>
                <a:schemeClr val="bg1"/>
              </a:solidFill>
            </a:endParaRPr>
          </a:p>
          <a:p>
            <a:pPr lvl="1"/>
            <a:r>
              <a:rPr lang="zh-CN" altLang="en-US" dirty="0">
                <a:solidFill>
                  <a:schemeClr val="bg1"/>
                </a:solidFill>
              </a:rPr>
              <a:t>天气</a:t>
            </a:r>
            <a:endParaRPr lang="en-US" altLang="zh-CN" dirty="0">
              <a:solidFill>
                <a:schemeClr val="bg1"/>
              </a:solidFill>
            </a:endParaRPr>
          </a:p>
          <a:p>
            <a:pPr lvl="1"/>
            <a:r>
              <a:rPr lang="zh-CN" altLang="en-US" dirty="0">
                <a:solidFill>
                  <a:schemeClr val="bg1"/>
                </a:solidFill>
              </a:rPr>
              <a:t>季节变化</a:t>
            </a:r>
            <a:endParaRPr lang="en-US" altLang="zh-CN" dirty="0">
              <a:solidFill>
                <a:schemeClr val="bg1"/>
              </a:solidFill>
            </a:endParaRPr>
          </a:p>
          <a:p>
            <a:pPr lvl="1"/>
            <a:r>
              <a:rPr lang="zh-CN" altLang="en-US" dirty="0">
                <a:solidFill>
                  <a:schemeClr val="bg1"/>
                </a:solidFill>
              </a:rPr>
              <a:t>年际变化</a:t>
            </a:r>
            <a:endParaRPr lang="en-US" altLang="zh-CN" dirty="0">
              <a:solidFill>
                <a:schemeClr val="bg1"/>
              </a:solidFill>
            </a:endParaRPr>
          </a:p>
          <a:p>
            <a:pPr lvl="1"/>
            <a:r>
              <a:rPr lang="zh-CN" altLang="en-US" dirty="0">
                <a:solidFill>
                  <a:schemeClr val="bg1"/>
                </a:solidFill>
              </a:rPr>
              <a:t>年代际变化</a:t>
            </a:r>
            <a:endParaRPr lang="en-US" altLang="zh-CN" dirty="0">
              <a:solidFill>
                <a:schemeClr val="bg1"/>
              </a:solidFill>
            </a:endParaRPr>
          </a:p>
          <a:p>
            <a:pPr lvl="1"/>
            <a:r>
              <a:rPr lang="zh-CN" altLang="en-US" dirty="0">
                <a:solidFill>
                  <a:schemeClr val="bg1"/>
                </a:solidFill>
              </a:rPr>
              <a:t>古气候</a:t>
            </a:r>
            <a:endParaRPr lang="en-US" dirty="0">
              <a:solidFill>
                <a:schemeClr val="bg1"/>
              </a:solidFill>
            </a:endParaRPr>
          </a:p>
        </p:txBody>
      </p:sp>
      <p:pic>
        <p:nvPicPr>
          <p:cNvPr id="4" name="Picture 2" descr="图2">
            <a:extLst>
              <a:ext uri="{FF2B5EF4-FFF2-40B4-BE49-F238E27FC236}">
                <a16:creationId xmlns:a16="http://schemas.microsoft.com/office/drawing/2014/main" id="{768E46A6-C12B-411F-B5E9-95260E5D14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833037" y="1489783"/>
            <a:ext cx="4947489" cy="37229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659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4"/>
          <p:cNvSpPr/>
          <p:nvPr/>
        </p:nvSpPr>
        <p:spPr>
          <a:xfrm>
            <a:off x="2113358" y="1244599"/>
            <a:ext cx="4853495" cy="9906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Prediction or Forecast</a:t>
            </a:r>
          </a:p>
        </p:txBody>
      </p:sp>
      <p:sp>
        <p:nvSpPr>
          <p:cNvPr id="4" name="Rounded Rectangle 5"/>
          <p:cNvSpPr/>
          <p:nvPr/>
        </p:nvSpPr>
        <p:spPr>
          <a:xfrm>
            <a:off x="2113358" y="2616199"/>
            <a:ext cx="4853495" cy="9906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Simulation and Assimilation</a:t>
            </a:r>
          </a:p>
        </p:txBody>
      </p:sp>
      <p:sp>
        <p:nvSpPr>
          <p:cNvPr id="5" name="Rounded Rectangle 6"/>
          <p:cNvSpPr/>
          <p:nvPr/>
        </p:nvSpPr>
        <p:spPr>
          <a:xfrm>
            <a:off x="2113358" y="3987799"/>
            <a:ext cx="4853495" cy="9906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Mechanism and Theory</a:t>
            </a:r>
          </a:p>
        </p:txBody>
      </p:sp>
      <p:sp>
        <p:nvSpPr>
          <p:cNvPr id="6" name="Rounded Rectangle 7"/>
          <p:cNvSpPr/>
          <p:nvPr/>
        </p:nvSpPr>
        <p:spPr>
          <a:xfrm>
            <a:off x="2113358" y="5359399"/>
            <a:ext cx="4853495" cy="9906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Description and Observation</a:t>
            </a:r>
          </a:p>
        </p:txBody>
      </p:sp>
      <p:sp>
        <p:nvSpPr>
          <p:cNvPr id="7" name="Down Arrow 12"/>
          <p:cNvSpPr/>
          <p:nvPr/>
        </p:nvSpPr>
        <p:spPr>
          <a:xfrm>
            <a:off x="4030292" y="2235199"/>
            <a:ext cx="381000" cy="3810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Down Arrow 14"/>
          <p:cNvSpPr/>
          <p:nvPr/>
        </p:nvSpPr>
        <p:spPr>
          <a:xfrm>
            <a:off x="4030292" y="3606799"/>
            <a:ext cx="381000" cy="3810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Down Arrow 15"/>
          <p:cNvSpPr/>
          <p:nvPr/>
        </p:nvSpPr>
        <p:spPr>
          <a:xfrm>
            <a:off x="4030292" y="4978399"/>
            <a:ext cx="381000" cy="3810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标题 1"/>
          <p:cNvSpPr txBox="1">
            <a:spLocks/>
          </p:cNvSpPr>
          <p:nvPr/>
        </p:nvSpPr>
        <p:spPr>
          <a:xfrm>
            <a:off x="349512" y="272715"/>
            <a:ext cx="8229600" cy="83038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b="1" dirty="0">
                <a:latin typeface="Helvetica"/>
                <a:cs typeface="Helvetica"/>
              </a:rPr>
              <a:t>研究、认知层次</a:t>
            </a:r>
          </a:p>
        </p:txBody>
      </p:sp>
      <p:sp>
        <p:nvSpPr>
          <p:cNvPr id="11" name="Down Arrow 12"/>
          <p:cNvSpPr/>
          <p:nvPr/>
        </p:nvSpPr>
        <p:spPr>
          <a:xfrm flipV="1">
            <a:off x="4744067" y="2235199"/>
            <a:ext cx="381000" cy="3810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Down Arrow 14"/>
          <p:cNvSpPr/>
          <p:nvPr/>
        </p:nvSpPr>
        <p:spPr>
          <a:xfrm flipV="1">
            <a:off x="4744067" y="3606799"/>
            <a:ext cx="381000" cy="3810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Down Arrow 15"/>
          <p:cNvSpPr/>
          <p:nvPr/>
        </p:nvSpPr>
        <p:spPr>
          <a:xfrm flipV="1">
            <a:off x="4744067" y="4978399"/>
            <a:ext cx="381000" cy="3810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09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anim calcmode="lin" valueType="num">
                                      <p:cBhvr>
                                        <p:cTn id="29" dur="500" fill="hold"/>
                                        <p:tgtEl>
                                          <p:spTgt spid="5"/>
                                        </p:tgtEl>
                                        <p:attrNameLst>
                                          <p:attrName>ppt_x</p:attrName>
                                        </p:attrNameLst>
                                      </p:cBhvr>
                                      <p:tavLst>
                                        <p:tav tm="0">
                                          <p:val>
                                            <p:strVal val="#ppt_x"/>
                                          </p:val>
                                        </p:tav>
                                        <p:tav tm="100000">
                                          <p:val>
                                            <p:strVal val="#ppt_x"/>
                                          </p:val>
                                        </p:tav>
                                      </p:tavLst>
                                    </p:anim>
                                    <p:anim calcmode="lin" valueType="num">
                                      <p:cBhvr>
                                        <p:cTn id="30"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anim calcmode="lin" valueType="num">
                                      <p:cBhvr>
                                        <p:cTn id="36" dur="500" fill="hold"/>
                                        <p:tgtEl>
                                          <p:spTgt spid="9"/>
                                        </p:tgtEl>
                                        <p:attrNameLst>
                                          <p:attrName>ppt_x</p:attrName>
                                        </p:attrNameLst>
                                      </p:cBhvr>
                                      <p:tavLst>
                                        <p:tav tm="0">
                                          <p:val>
                                            <p:strVal val="#ppt_x"/>
                                          </p:val>
                                        </p:tav>
                                        <p:tav tm="100000">
                                          <p:val>
                                            <p:strVal val="#ppt_x"/>
                                          </p:val>
                                        </p:tav>
                                      </p:tavLst>
                                    </p:anim>
                                    <p:anim calcmode="lin" valueType="num">
                                      <p:cBhvr>
                                        <p:cTn id="37" dur="500" fill="hold"/>
                                        <p:tgtEl>
                                          <p:spTgt spid="9"/>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anim calcmode="lin" valueType="num">
                                      <p:cBhvr>
                                        <p:cTn id="41" dur="500" fill="hold"/>
                                        <p:tgtEl>
                                          <p:spTgt spid="6"/>
                                        </p:tgtEl>
                                        <p:attrNameLst>
                                          <p:attrName>ppt_x</p:attrName>
                                        </p:attrNameLst>
                                      </p:cBhvr>
                                      <p:tavLst>
                                        <p:tav tm="0">
                                          <p:val>
                                            <p:strVal val="#ppt_x"/>
                                          </p:val>
                                        </p:tav>
                                        <p:tav tm="100000">
                                          <p:val>
                                            <p:strVal val="#ppt_x"/>
                                          </p:val>
                                        </p:tav>
                                      </p:tavLst>
                                    </p:anim>
                                    <p:anim calcmode="lin" valueType="num">
                                      <p:cBhvr>
                                        <p:cTn id="42"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anim calcmode="lin" valueType="num">
                                      <p:cBhvr>
                                        <p:cTn id="48" dur="500" fill="hold"/>
                                        <p:tgtEl>
                                          <p:spTgt spid="11"/>
                                        </p:tgtEl>
                                        <p:attrNameLst>
                                          <p:attrName>ppt_x</p:attrName>
                                        </p:attrNameLst>
                                      </p:cBhvr>
                                      <p:tavLst>
                                        <p:tav tm="0">
                                          <p:val>
                                            <p:strVal val="#ppt_x"/>
                                          </p:val>
                                        </p:tav>
                                        <p:tav tm="100000">
                                          <p:val>
                                            <p:strVal val="#ppt_x"/>
                                          </p:val>
                                        </p:tav>
                                      </p:tavLst>
                                    </p:anim>
                                    <p:anim calcmode="lin" valueType="num">
                                      <p:cBhvr>
                                        <p:cTn id="49" dur="5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anim calcmode="lin" valueType="num">
                                      <p:cBhvr>
                                        <p:cTn id="53" dur="500" fill="hold"/>
                                        <p:tgtEl>
                                          <p:spTgt spid="12"/>
                                        </p:tgtEl>
                                        <p:attrNameLst>
                                          <p:attrName>ppt_x</p:attrName>
                                        </p:attrNameLst>
                                      </p:cBhvr>
                                      <p:tavLst>
                                        <p:tav tm="0">
                                          <p:val>
                                            <p:strVal val="#ppt_x"/>
                                          </p:val>
                                        </p:tav>
                                        <p:tav tm="100000">
                                          <p:val>
                                            <p:strVal val="#ppt_x"/>
                                          </p:val>
                                        </p:tav>
                                      </p:tavLst>
                                    </p:anim>
                                    <p:anim calcmode="lin" valueType="num">
                                      <p:cBhvr>
                                        <p:cTn id="54" dur="5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anim calcmode="lin" valueType="num">
                                      <p:cBhvr>
                                        <p:cTn id="58" dur="500" fill="hold"/>
                                        <p:tgtEl>
                                          <p:spTgt spid="13"/>
                                        </p:tgtEl>
                                        <p:attrNameLst>
                                          <p:attrName>ppt_x</p:attrName>
                                        </p:attrNameLst>
                                      </p:cBhvr>
                                      <p:tavLst>
                                        <p:tav tm="0">
                                          <p:val>
                                            <p:strVal val="#ppt_x"/>
                                          </p:val>
                                        </p:tav>
                                        <p:tav tm="100000">
                                          <p:val>
                                            <p:strVal val="#ppt_x"/>
                                          </p:val>
                                        </p:tav>
                                      </p:tavLst>
                                    </p:anim>
                                    <p:anim calcmode="lin" valueType="num">
                                      <p:cBhvr>
                                        <p:cTn id="5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6420B-5D2F-4F13-910C-58E00380772C}"/>
              </a:ext>
            </a:extLst>
          </p:cNvPr>
          <p:cNvSpPr>
            <a:spLocks noGrp="1"/>
          </p:cNvSpPr>
          <p:nvPr>
            <p:ph type="title"/>
          </p:nvPr>
        </p:nvSpPr>
        <p:spPr/>
        <p:txBody>
          <a:bodyPr/>
          <a:lstStyle/>
          <a:p>
            <a:r>
              <a:rPr lang="zh-CN" altLang="en-US" dirty="0"/>
              <a:t>描述天气与气候的变量</a:t>
            </a:r>
            <a:endParaRPr lang="en-US" dirty="0"/>
          </a:p>
        </p:txBody>
      </p:sp>
      <p:sp>
        <p:nvSpPr>
          <p:cNvPr id="3" name="内容占位符 2">
            <a:extLst>
              <a:ext uri="{FF2B5EF4-FFF2-40B4-BE49-F238E27FC236}">
                <a16:creationId xmlns:a16="http://schemas.microsoft.com/office/drawing/2014/main" id="{490FCF91-C6E0-41CB-98A0-652AE1F1B470}"/>
              </a:ext>
            </a:extLst>
          </p:cNvPr>
          <p:cNvSpPr>
            <a:spLocks noGrp="1"/>
          </p:cNvSpPr>
          <p:nvPr>
            <p:ph idx="1"/>
          </p:nvPr>
        </p:nvSpPr>
        <p:spPr>
          <a:xfrm>
            <a:off x="644692" y="1464677"/>
            <a:ext cx="7886700" cy="4351338"/>
          </a:xfrm>
        </p:spPr>
        <p:txBody>
          <a:bodyPr/>
          <a:lstStyle/>
          <a:p>
            <a:pPr marL="0" indent="0">
              <a:buNone/>
            </a:pPr>
            <a:r>
              <a:rPr lang="zh-CN" altLang="en-US" dirty="0"/>
              <a:t>“</a:t>
            </a:r>
            <a:r>
              <a:rPr lang="en-US" altLang="zh-CN" dirty="0"/>
              <a:t>The climate of Earth is defined in terms of measurable weather elements.</a:t>
            </a:r>
            <a:r>
              <a:rPr lang="zh-CN" altLang="en-US" dirty="0"/>
              <a:t>”</a:t>
            </a:r>
            <a:endParaRPr lang="en-US" altLang="zh-CN" dirty="0"/>
          </a:p>
        </p:txBody>
      </p:sp>
      <p:pic>
        <p:nvPicPr>
          <p:cNvPr id="8" name="图片 7">
            <a:extLst>
              <a:ext uri="{FF2B5EF4-FFF2-40B4-BE49-F238E27FC236}">
                <a16:creationId xmlns:a16="http://schemas.microsoft.com/office/drawing/2014/main" id="{FE27908B-BFD0-4149-9592-0221CD95519A}"/>
              </a:ext>
            </a:extLst>
          </p:cNvPr>
          <p:cNvPicPr>
            <a:picLocks noChangeAspect="1"/>
          </p:cNvPicPr>
          <p:nvPr/>
        </p:nvPicPr>
        <p:blipFill>
          <a:blip r:embed="rId2"/>
          <a:stretch>
            <a:fillRect/>
          </a:stretch>
        </p:blipFill>
        <p:spPr>
          <a:xfrm>
            <a:off x="1781489" y="2371782"/>
            <a:ext cx="4338574" cy="4296777"/>
          </a:xfrm>
          <a:prstGeom prst="rect">
            <a:avLst/>
          </a:prstGeom>
        </p:spPr>
      </p:pic>
    </p:spTree>
    <p:extLst>
      <p:ext uri="{BB962C8B-B14F-4D97-AF65-F5344CB8AC3E}">
        <p14:creationId xmlns:p14="http://schemas.microsoft.com/office/powerpoint/2010/main" val="2985926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7" name="Rectangle 7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7D7BAA7-3797-43B8-B975-8E6BF4C89269}"/>
              </a:ext>
            </a:extLst>
          </p:cNvPr>
          <p:cNvSpPr>
            <a:spLocks noGrp="1"/>
          </p:cNvSpPr>
          <p:nvPr>
            <p:ph type="title"/>
          </p:nvPr>
        </p:nvSpPr>
        <p:spPr>
          <a:xfrm>
            <a:off x="837373" y="655128"/>
            <a:ext cx="3460439" cy="1499616"/>
          </a:xfrm>
        </p:spPr>
        <p:txBody>
          <a:bodyPr vert="horz" lIns="91440" tIns="45720" rIns="91440" bIns="45720" rtlCol="0" anchor="b">
            <a:normAutofit/>
          </a:bodyPr>
          <a:lstStyle/>
          <a:p>
            <a:r>
              <a:rPr lang="en-US" sz="3700"/>
              <a:t>Lorenz system</a:t>
            </a:r>
          </a:p>
        </p:txBody>
      </p:sp>
      <p:sp>
        <p:nvSpPr>
          <p:cNvPr id="1058" name="Rectangle 7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5228"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9" name="Group 78">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1533" y="73152"/>
            <a:ext cx="884223" cy="232963"/>
            <a:chOff x="7763256" y="73152"/>
            <a:chExt cx="1178966" cy="232963"/>
          </a:xfrm>
        </p:grpSpPr>
        <p:sp>
          <p:nvSpPr>
            <p:cNvPr id="80"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图片 12">
            <a:extLst>
              <a:ext uri="{FF2B5EF4-FFF2-40B4-BE49-F238E27FC236}">
                <a16:creationId xmlns:a16="http://schemas.microsoft.com/office/drawing/2014/main" id="{734F2FAD-6D8B-4E3B-914D-D6AAF9022458}"/>
              </a:ext>
            </a:extLst>
          </p:cNvPr>
          <p:cNvPicPr>
            <a:picLocks noChangeAspect="1"/>
          </p:cNvPicPr>
          <p:nvPr/>
        </p:nvPicPr>
        <p:blipFill rotWithShape="1">
          <a:blip r:embed="rId2"/>
          <a:srcRect l="50440" b="22933"/>
          <a:stretch/>
        </p:blipFill>
        <p:spPr>
          <a:xfrm>
            <a:off x="4970239" y="95044"/>
            <a:ext cx="3969483" cy="3086319"/>
          </a:xfrm>
          <a:prstGeom prst="rect">
            <a:avLst/>
          </a:prstGeom>
        </p:spPr>
      </p:pic>
      <p:sp>
        <p:nvSpPr>
          <p:cNvPr id="1064" name="Rectangle 10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55228"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See the source image">
            <a:extLst>
              <a:ext uri="{FF2B5EF4-FFF2-40B4-BE49-F238E27FC236}">
                <a16:creationId xmlns:a16="http://schemas.microsoft.com/office/drawing/2014/main" id="{04358C39-38E0-482F-A203-19ADA6C99C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207"/>
          <a:stretch/>
        </p:blipFill>
        <p:spPr bwMode="auto">
          <a:xfrm>
            <a:off x="1474871" y="3315854"/>
            <a:ext cx="2364269" cy="34556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6E41C212-BBFB-4BED-B72E-AFD2A63F75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298" b="2"/>
          <a:stretch/>
        </p:blipFill>
        <p:spPr bwMode="auto">
          <a:xfrm>
            <a:off x="4859878" y="3505435"/>
            <a:ext cx="4190207" cy="307644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See the source image">
            <a:extLst>
              <a:ext uri="{FF2B5EF4-FFF2-40B4-BE49-F238E27FC236}">
                <a16:creationId xmlns:a16="http://schemas.microsoft.com/office/drawing/2014/main" id="{CD9A0157-FEA2-42D6-A8CF-B6CD18EBDA2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25910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6420B-5D2F-4F13-910C-58E00380772C}"/>
              </a:ext>
            </a:extLst>
          </p:cNvPr>
          <p:cNvSpPr>
            <a:spLocks noGrp="1"/>
          </p:cNvSpPr>
          <p:nvPr>
            <p:ph type="title"/>
          </p:nvPr>
        </p:nvSpPr>
        <p:spPr/>
        <p:txBody>
          <a:bodyPr/>
          <a:lstStyle/>
          <a:p>
            <a:r>
              <a:rPr lang="zh-CN" altLang="en-US" dirty="0"/>
              <a:t>描述天气与气候的变量</a:t>
            </a:r>
            <a:endParaRPr lang="en-US" dirty="0"/>
          </a:p>
        </p:txBody>
      </p:sp>
      <p:sp>
        <p:nvSpPr>
          <p:cNvPr id="5" name="文本框 4">
            <a:extLst>
              <a:ext uri="{FF2B5EF4-FFF2-40B4-BE49-F238E27FC236}">
                <a16:creationId xmlns:a16="http://schemas.microsoft.com/office/drawing/2014/main" id="{1BF4EDE4-0A18-4551-B7C1-2D04A885A8B5}"/>
              </a:ext>
            </a:extLst>
          </p:cNvPr>
          <p:cNvSpPr txBox="1"/>
          <p:nvPr/>
        </p:nvSpPr>
        <p:spPr>
          <a:xfrm>
            <a:off x="762000" y="2591942"/>
            <a:ext cx="4572000" cy="3785652"/>
          </a:xfrm>
          <a:prstGeom prst="rect">
            <a:avLst/>
          </a:prstGeom>
          <a:noFill/>
        </p:spPr>
        <p:txBody>
          <a:bodyPr wrap="square">
            <a:spAutoFit/>
          </a:bodyPr>
          <a:lstStyle/>
          <a:p>
            <a:pPr>
              <a:buFont typeface="Wingdings" panose="05000000000000000000" pitchFamily="2" charset="2"/>
              <a:buChar char="ü"/>
            </a:pPr>
            <a:r>
              <a:rPr lang="en-US" sz="2400" dirty="0"/>
              <a:t> </a:t>
            </a:r>
            <a:r>
              <a:rPr lang="zh-CN" altLang="en-US" sz="2400" dirty="0"/>
              <a:t>水汽</a:t>
            </a:r>
            <a:r>
              <a:rPr lang="en-US" altLang="zh-CN" sz="2400" dirty="0"/>
              <a:t>humidity</a:t>
            </a:r>
          </a:p>
          <a:p>
            <a:pPr>
              <a:buFont typeface="Wingdings" panose="05000000000000000000" pitchFamily="2" charset="2"/>
              <a:buChar char="ü"/>
            </a:pPr>
            <a:r>
              <a:rPr lang="en-US" sz="2400" dirty="0"/>
              <a:t> </a:t>
            </a:r>
            <a:r>
              <a:rPr lang="zh-CN" altLang="en-US" sz="2400" dirty="0"/>
              <a:t>风速</a:t>
            </a:r>
            <a:r>
              <a:rPr lang="en-US" altLang="zh-CN" sz="2400" dirty="0"/>
              <a:t>wind speed</a:t>
            </a:r>
          </a:p>
          <a:p>
            <a:pPr>
              <a:buFont typeface="Wingdings" panose="05000000000000000000" pitchFamily="2" charset="2"/>
              <a:buChar char="ü"/>
            </a:pPr>
            <a:r>
              <a:rPr lang="zh-CN" altLang="en-US" sz="2400" dirty="0"/>
              <a:t> 温度 </a:t>
            </a:r>
            <a:r>
              <a:rPr lang="en-US" altLang="zh-CN" sz="2400" dirty="0"/>
              <a:t>temperature</a:t>
            </a:r>
          </a:p>
          <a:p>
            <a:pPr>
              <a:buFont typeface="Wingdings" panose="05000000000000000000" pitchFamily="2" charset="2"/>
              <a:buChar char="ü"/>
            </a:pPr>
            <a:r>
              <a:rPr lang="en-US" altLang="zh-CN" sz="2400" dirty="0"/>
              <a:t> </a:t>
            </a:r>
            <a:r>
              <a:rPr lang="zh-CN" altLang="en-US" sz="2400" dirty="0"/>
              <a:t>气压 </a:t>
            </a:r>
            <a:r>
              <a:rPr lang="en-US" altLang="zh-CN" sz="2400" dirty="0"/>
              <a:t>air pressure</a:t>
            </a:r>
          </a:p>
          <a:p>
            <a:pPr>
              <a:buFont typeface="Wingdings" panose="05000000000000000000" pitchFamily="2" charset="2"/>
              <a:buChar char="ü"/>
            </a:pPr>
            <a:r>
              <a:rPr lang="en-US" sz="2400" dirty="0"/>
              <a:t> </a:t>
            </a:r>
            <a:r>
              <a:rPr lang="zh-CN" altLang="en-US" sz="2400" dirty="0"/>
              <a:t>盐度 </a:t>
            </a:r>
            <a:r>
              <a:rPr lang="en-US" altLang="zh-CN" sz="2400" dirty="0"/>
              <a:t>salinity</a:t>
            </a:r>
          </a:p>
          <a:p>
            <a:pPr>
              <a:buFont typeface="Wingdings" panose="05000000000000000000" pitchFamily="2" charset="2"/>
              <a:buChar char="ü"/>
            </a:pPr>
            <a:r>
              <a:rPr lang="en-US" sz="2400" dirty="0"/>
              <a:t> </a:t>
            </a:r>
            <a:r>
              <a:rPr lang="zh-CN" altLang="en-US" sz="2400" dirty="0"/>
              <a:t>压强 </a:t>
            </a:r>
            <a:r>
              <a:rPr lang="en-US" altLang="zh-CN" sz="2400" dirty="0"/>
              <a:t>pressure</a:t>
            </a:r>
          </a:p>
          <a:p>
            <a:pPr>
              <a:buFont typeface="Wingdings" panose="05000000000000000000" pitchFamily="2" charset="2"/>
              <a:buChar char="ü"/>
            </a:pPr>
            <a:r>
              <a:rPr lang="en-US" sz="2400" dirty="0"/>
              <a:t> </a:t>
            </a:r>
            <a:r>
              <a:rPr lang="zh-CN" altLang="en-US" sz="2400" dirty="0"/>
              <a:t>气体含量 </a:t>
            </a:r>
            <a:r>
              <a:rPr lang="en-US" altLang="zh-CN" sz="2400" dirty="0"/>
              <a:t>concentration</a:t>
            </a:r>
          </a:p>
          <a:p>
            <a:pPr>
              <a:buFont typeface="Wingdings" panose="05000000000000000000" pitchFamily="2" charset="2"/>
              <a:buChar char="ü"/>
            </a:pPr>
            <a:r>
              <a:rPr lang="en-US" sz="2400" dirty="0"/>
              <a:t> </a:t>
            </a:r>
            <a:r>
              <a:rPr lang="zh-CN" altLang="en-US" sz="2400" dirty="0"/>
              <a:t>动能 </a:t>
            </a:r>
            <a:r>
              <a:rPr lang="en-US" altLang="zh-CN" sz="2400" dirty="0"/>
              <a:t>kinetic energy</a:t>
            </a:r>
          </a:p>
          <a:p>
            <a:pPr>
              <a:buFont typeface="Wingdings" panose="05000000000000000000" pitchFamily="2" charset="2"/>
              <a:buChar char="ü"/>
            </a:pPr>
            <a:r>
              <a:rPr lang="zh-CN" altLang="en-US" sz="2400" dirty="0"/>
              <a:t> 势能 </a:t>
            </a:r>
            <a:r>
              <a:rPr lang="en-US" altLang="zh-CN" sz="2400" dirty="0"/>
              <a:t>potential energy</a:t>
            </a:r>
          </a:p>
          <a:p>
            <a:pPr>
              <a:buFont typeface="Wingdings" panose="05000000000000000000" pitchFamily="2" charset="2"/>
              <a:buChar char="ü"/>
            </a:pPr>
            <a:r>
              <a:rPr lang="en-US" sz="2400" dirty="0">
                <a:solidFill>
                  <a:srgbClr val="FF0000"/>
                </a:solidFill>
              </a:rPr>
              <a:t> </a:t>
            </a:r>
            <a:r>
              <a:rPr lang="zh-CN" altLang="en-US" sz="2400" dirty="0">
                <a:solidFill>
                  <a:srgbClr val="FF0000"/>
                </a:solidFill>
              </a:rPr>
              <a:t>云量 </a:t>
            </a:r>
            <a:r>
              <a:rPr lang="en-US" altLang="zh-CN" sz="2400" dirty="0">
                <a:solidFill>
                  <a:srgbClr val="FF0000"/>
                </a:solidFill>
              </a:rPr>
              <a:t>cloud cover</a:t>
            </a:r>
            <a:endParaRPr lang="en-US" sz="2400" dirty="0">
              <a:solidFill>
                <a:srgbClr val="FF0000"/>
              </a:solidFill>
            </a:endParaRPr>
          </a:p>
        </p:txBody>
      </p:sp>
      <p:sp>
        <p:nvSpPr>
          <p:cNvPr id="6" name="文本框 5">
            <a:extLst>
              <a:ext uri="{FF2B5EF4-FFF2-40B4-BE49-F238E27FC236}">
                <a16:creationId xmlns:a16="http://schemas.microsoft.com/office/drawing/2014/main" id="{A2C6DABC-D3F0-4F6F-969A-885A967BF91B}"/>
              </a:ext>
            </a:extLst>
          </p:cNvPr>
          <p:cNvSpPr txBox="1"/>
          <p:nvPr/>
        </p:nvSpPr>
        <p:spPr>
          <a:xfrm>
            <a:off x="4684573" y="2778213"/>
            <a:ext cx="4106778" cy="2677656"/>
          </a:xfrm>
          <a:prstGeom prst="rect">
            <a:avLst/>
          </a:prstGeom>
          <a:noFill/>
        </p:spPr>
        <p:txBody>
          <a:bodyPr wrap="square">
            <a:spAutoFit/>
          </a:bodyPr>
          <a:lstStyle/>
          <a:p>
            <a:r>
              <a:rPr lang="zh-CN" altLang="en-US" sz="2400" dirty="0"/>
              <a:t>如何定义？</a:t>
            </a:r>
            <a:endParaRPr lang="en-US" altLang="zh-CN" sz="2400" dirty="0"/>
          </a:p>
          <a:p>
            <a:endParaRPr lang="en-US" sz="2400" dirty="0"/>
          </a:p>
          <a:p>
            <a:r>
              <a:rPr lang="zh-CN" altLang="en-US" sz="2400" dirty="0"/>
              <a:t>如何实现？</a:t>
            </a:r>
            <a:endParaRPr lang="en-US" altLang="zh-CN" sz="2400" dirty="0"/>
          </a:p>
          <a:p>
            <a:r>
              <a:rPr lang="zh-CN" altLang="en-US" sz="2400" dirty="0"/>
              <a:t>（测量、计算）</a:t>
            </a:r>
            <a:endParaRPr lang="en-US" altLang="zh-CN" sz="2400" dirty="0"/>
          </a:p>
          <a:p>
            <a:endParaRPr lang="en-US" sz="2400" dirty="0"/>
          </a:p>
          <a:p>
            <a:r>
              <a:rPr lang="zh-CN" altLang="en-US" sz="2400" dirty="0"/>
              <a:t>如何应用？</a:t>
            </a:r>
            <a:endParaRPr lang="en-US" altLang="zh-CN" sz="2400" dirty="0"/>
          </a:p>
          <a:p>
            <a:r>
              <a:rPr lang="zh-CN" altLang="en-US" sz="2400" dirty="0"/>
              <a:t>（动力计算、数值模式）</a:t>
            </a:r>
            <a:endParaRPr lang="en-US" sz="2400" dirty="0"/>
          </a:p>
        </p:txBody>
      </p:sp>
      <p:sp>
        <p:nvSpPr>
          <p:cNvPr id="8" name="内容占位符 2">
            <a:extLst>
              <a:ext uri="{FF2B5EF4-FFF2-40B4-BE49-F238E27FC236}">
                <a16:creationId xmlns:a16="http://schemas.microsoft.com/office/drawing/2014/main" id="{DE436EE6-1083-4262-81D3-1FFDEA261AA8}"/>
              </a:ext>
            </a:extLst>
          </p:cNvPr>
          <p:cNvSpPr txBox="1">
            <a:spLocks/>
          </p:cNvSpPr>
          <p:nvPr/>
        </p:nvSpPr>
        <p:spPr>
          <a:xfrm>
            <a:off x="644692" y="1464677"/>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a:t>“</a:t>
            </a:r>
            <a:r>
              <a:rPr lang="en-US" altLang="zh-CN"/>
              <a:t>The climate of Earth is defined in terms of measurable weather elements.</a:t>
            </a:r>
            <a:r>
              <a:rPr lang="zh-CN" altLang="en-US"/>
              <a:t>”</a:t>
            </a:r>
            <a:endParaRPr lang="en-US" altLang="zh-CN" dirty="0"/>
          </a:p>
        </p:txBody>
      </p:sp>
    </p:spTree>
    <p:extLst>
      <p:ext uri="{BB962C8B-B14F-4D97-AF65-F5344CB8AC3E}">
        <p14:creationId xmlns:p14="http://schemas.microsoft.com/office/powerpoint/2010/main" val="308468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6420B-5D2F-4F13-910C-58E00380772C}"/>
              </a:ext>
            </a:extLst>
          </p:cNvPr>
          <p:cNvSpPr>
            <a:spLocks noGrp="1"/>
          </p:cNvSpPr>
          <p:nvPr>
            <p:ph type="title"/>
          </p:nvPr>
        </p:nvSpPr>
        <p:spPr/>
        <p:txBody>
          <a:bodyPr/>
          <a:lstStyle/>
          <a:p>
            <a:r>
              <a:rPr lang="zh-CN" altLang="en-US" dirty="0"/>
              <a:t>描述天气与气候的变量</a:t>
            </a:r>
            <a:endParaRPr lang="en-US" dirty="0"/>
          </a:p>
        </p:txBody>
      </p:sp>
      <p:pic>
        <p:nvPicPr>
          <p:cNvPr id="4" name="图片 3">
            <a:extLst>
              <a:ext uri="{FF2B5EF4-FFF2-40B4-BE49-F238E27FC236}">
                <a16:creationId xmlns:a16="http://schemas.microsoft.com/office/drawing/2014/main" id="{CA916BC8-F84C-424C-81E8-15978C90E08D}"/>
              </a:ext>
            </a:extLst>
          </p:cNvPr>
          <p:cNvPicPr>
            <a:picLocks noChangeAspect="1"/>
          </p:cNvPicPr>
          <p:nvPr/>
        </p:nvPicPr>
        <p:blipFill>
          <a:blip r:embed="rId2"/>
          <a:stretch>
            <a:fillRect/>
          </a:stretch>
        </p:blipFill>
        <p:spPr>
          <a:xfrm>
            <a:off x="628650" y="1480731"/>
            <a:ext cx="7910111" cy="1564395"/>
          </a:xfrm>
          <a:prstGeom prst="rect">
            <a:avLst/>
          </a:prstGeom>
        </p:spPr>
      </p:pic>
      <p:pic>
        <p:nvPicPr>
          <p:cNvPr id="9" name="图片 8">
            <a:extLst>
              <a:ext uri="{FF2B5EF4-FFF2-40B4-BE49-F238E27FC236}">
                <a16:creationId xmlns:a16="http://schemas.microsoft.com/office/drawing/2014/main" id="{A297887C-77E4-4938-A5C1-B3671F76B650}"/>
              </a:ext>
            </a:extLst>
          </p:cNvPr>
          <p:cNvPicPr>
            <a:picLocks noChangeAspect="1"/>
          </p:cNvPicPr>
          <p:nvPr/>
        </p:nvPicPr>
        <p:blipFill>
          <a:blip r:embed="rId3"/>
          <a:stretch>
            <a:fillRect/>
          </a:stretch>
        </p:blipFill>
        <p:spPr>
          <a:xfrm>
            <a:off x="1652529" y="3164204"/>
            <a:ext cx="5261439" cy="3454709"/>
          </a:xfrm>
          <a:prstGeom prst="rect">
            <a:avLst/>
          </a:prstGeom>
        </p:spPr>
      </p:pic>
    </p:spTree>
    <p:extLst>
      <p:ext uri="{BB962C8B-B14F-4D97-AF65-F5344CB8AC3E}">
        <p14:creationId xmlns:p14="http://schemas.microsoft.com/office/powerpoint/2010/main" val="30354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大气温度</a:t>
            </a:r>
            <a:endParaRPr lang="en-US" dirty="0"/>
          </a:p>
        </p:txBody>
      </p:sp>
      <p:grpSp>
        <p:nvGrpSpPr>
          <p:cNvPr id="10" name="组合 9">
            <a:extLst>
              <a:ext uri="{FF2B5EF4-FFF2-40B4-BE49-F238E27FC236}">
                <a16:creationId xmlns:a16="http://schemas.microsoft.com/office/drawing/2014/main" id="{4083CC96-C280-45F5-B6D1-574320225341}"/>
              </a:ext>
            </a:extLst>
          </p:cNvPr>
          <p:cNvGrpSpPr/>
          <p:nvPr/>
        </p:nvGrpSpPr>
        <p:grpSpPr>
          <a:xfrm>
            <a:off x="191281" y="2109537"/>
            <a:ext cx="5699060" cy="4259178"/>
            <a:chOff x="1362355" y="1525155"/>
            <a:chExt cx="5699060" cy="3840929"/>
          </a:xfrm>
        </p:grpSpPr>
        <p:pic>
          <p:nvPicPr>
            <p:cNvPr id="5" name="图片 4">
              <a:extLst>
                <a:ext uri="{FF2B5EF4-FFF2-40B4-BE49-F238E27FC236}">
                  <a16:creationId xmlns:a16="http://schemas.microsoft.com/office/drawing/2014/main" id="{731E3CEB-DC7D-48B1-AA7D-5137CFA75338}"/>
                </a:ext>
              </a:extLst>
            </p:cNvPr>
            <p:cNvPicPr>
              <a:picLocks noChangeAspect="1"/>
            </p:cNvPicPr>
            <p:nvPr/>
          </p:nvPicPr>
          <p:blipFill>
            <a:blip r:embed="rId2"/>
            <a:stretch>
              <a:fillRect/>
            </a:stretch>
          </p:blipFill>
          <p:spPr>
            <a:xfrm>
              <a:off x="1362355" y="1525155"/>
              <a:ext cx="5699060" cy="3840929"/>
            </a:xfrm>
            <a:prstGeom prst="rect">
              <a:avLst/>
            </a:prstGeom>
          </p:spPr>
        </p:pic>
        <p:cxnSp>
          <p:nvCxnSpPr>
            <p:cNvPr id="7" name="直接连接符 6">
              <a:extLst>
                <a:ext uri="{FF2B5EF4-FFF2-40B4-BE49-F238E27FC236}">
                  <a16:creationId xmlns:a16="http://schemas.microsoft.com/office/drawing/2014/main" id="{500BE10C-B446-4A83-A343-8276364DF611}"/>
                </a:ext>
              </a:extLst>
            </p:cNvPr>
            <p:cNvCxnSpPr/>
            <p:nvPr/>
          </p:nvCxnSpPr>
          <p:spPr>
            <a:xfrm>
              <a:off x="2029326" y="5133474"/>
              <a:ext cx="3593432" cy="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9" name="文本框 8">
            <a:extLst>
              <a:ext uri="{FF2B5EF4-FFF2-40B4-BE49-F238E27FC236}">
                <a16:creationId xmlns:a16="http://schemas.microsoft.com/office/drawing/2014/main" id="{1279D280-8E15-4307-BA3B-23963C49C260}"/>
              </a:ext>
            </a:extLst>
          </p:cNvPr>
          <p:cNvSpPr txBox="1"/>
          <p:nvPr/>
        </p:nvSpPr>
        <p:spPr>
          <a:xfrm>
            <a:off x="4989095" y="1065257"/>
            <a:ext cx="3906253" cy="4401205"/>
          </a:xfrm>
          <a:prstGeom prst="rect">
            <a:avLst/>
          </a:prstGeom>
          <a:noFill/>
        </p:spPr>
        <p:txBody>
          <a:bodyPr wrap="square">
            <a:spAutoFit/>
          </a:bodyPr>
          <a:lstStyle/>
          <a:p>
            <a:pPr algn="l"/>
            <a:r>
              <a:rPr lang="en-US" sz="2000" b="0" i="0" dirty="0">
                <a:solidFill>
                  <a:srgbClr val="000000"/>
                </a:solidFill>
                <a:effectLst/>
                <a:latin typeface="bitstream vera sans"/>
              </a:rPr>
              <a:t>A "Standard Atmosphere" can be regarded as an average pressure, temperature and air density for various altitudes.</a:t>
            </a:r>
          </a:p>
          <a:p>
            <a:pPr algn="l"/>
            <a:endParaRPr lang="en-US" sz="2000" b="0" i="0" dirty="0">
              <a:solidFill>
                <a:srgbClr val="000000"/>
              </a:solidFill>
              <a:effectLst/>
              <a:latin typeface="bitstream vera sans"/>
            </a:endParaRPr>
          </a:p>
          <a:p>
            <a:pPr algn="l"/>
            <a:r>
              <a:rPr lang="en-US" sz="2000" b="0" i="0" dirty="0">
                <a:solidFill>
                  <a:srgbClr val="000000"/>
                </a:solidFill>
                <a:effectLst/>
                <a:latin typeface="bitstream vera sans"/>
              </a:rPr>
              <a:t>The "</a:t>
            </a:r>
            <a:r>
              <a:rPr lang="en-US" sz="2000" b="0" i="1" dirty="0">
                <a:solidFill>
                  <a:srgbClr val="000000"/>
                </a:solidFill>
                <a:effectLst/>
                <a:latin typeface="bitstream vera sans"/>
              </a:rPr>
              <a:t>U.S. Standard Atmosphere 1976"</a:t>
            </a:r>
            <a:r>
              <a:rPr lang="en-US" sz="2000" b="0" i="0" dirty="0">
                <a:solidFill>
                  <a:srgbClr val="000000"/>
                </a:solidFill>
                <a:effectLst/>
                <a:latin typeface="bitstream vera sans"/>
              </a:rPr>
              <a:t> is an atmospheric model of how the pressure, temperature, density, and viscosity of the Earth's atmosphere changes with altitude. It is defined as having a temperature of </a:t>
            </a:r>
            <a:r>
              <a:rPr lang="en-US" sz="2000" b="0" i="1" dirty="0">
                <a:solidFill>
                  <a:srgbClr val="000000"/>
                </a:solidFill>
                <a:effectLst/>
                <a:latin typeface="bitstream vera sans"/>
              </a:rPr>
              <a:t>288.15 K (15 </a:t>
            </a:r>
            <a:r>
              <a:rPr lang="en-US" sz="2000" b="0" i="1" baseline="30000" dirty="0" err="1">
                <a:solidFill>
                  <a:srgbClr val="000000"/>
                </a:solidFill>
                <a:effectLst/>
                <a:latin typeface="bitstream vera sans"/>
              </a:rPr>
              <a:t>o</a:t>
            </a:r>
            <a:r>
              <a:rPr lang="en-US" sz="2000" b="0" i="1" dirty="0" err="1">
                <a:solidFill>
                  <a:srgbClr val="000000"/>
                </a:solidFill>
                <a:effectLst/>
                <a:latin typeface="bitstream vera sans"/>
              </a:rPr>
              <a:t>C</a:t>
            </a:r>
            <a:r>
              <a:rPr lang="en-US" sz="2000" b="0" i="1" dirty="0">
                <a:solidFill>
                  <a:srgbClr val="000000"/>
                </a:solidFill>
                <a:effectLst/>
                <a:latin typeface="bitstream vera sans"/>
              </a:rPr>
              <a:t>)</a:t>
            </a:r>
            <a:r>
              <a:rPr lang="en-US" sz="2000" b="0" i="0" dirty="0">
                <a:solidFill>
                  <a:srgbClr val="000000"/>
                </a:solidFill>
                <a:effectLst/>
                <a:latin typeface="bitstream vera sans"/>
              </a:rPr>
              <a:t> at the sea level</a:t>
            </a:r>
            <a:r>
              <a:rPr lang="en-US" sz="2000" b="0" i="1" dirty="0">
                <a:solidFill>
                  <a:srgbClr val="000000"/>
                </a:solidFill>
                <a:effectLst/>
                <a:latin typeface="bitstream vera sans"/>
              </a:rPr>
              <a:t> 0 km geo-potential height </a:t>
            </a:r>
            <a:r>
              <a:rPr lang="en-US" sz="2000" b="0" i="0" dirty="0">
                <a:solidFill>
                  <a:srgbClr val="000000"/>
                </a:solidFill>
                <a:effectLst/>
                <a:latin typeface="bitstream vera sans"/>
              </a:rPr>
              <a:t>and</a:t>
            </a:r>
            <a:r>
              <a:rPr lang="en-US" sz="2000" b="0" i="1" dirty="0">
                <a:solidFill>
                  <a:srgbClr val="000000"/>
                </a:solidFill>
                <a:effectLst/>
                <a:latin typeface="bitstream vera sans"/>
              </a:rPr>
              <a:t> 101325 Pa</a:t>
            </a:r>
            <a:r>
              <a:rPr lang="en-US" sz="2000" b="0" i="0" dirty="0">
                <a:solidFill>
                  <a:srgbClr val="000000"/>
                </a:solidFill>
                <a:effectLst/>
                <a:latin typeface="bitstream vera sans"/>
              </a:rPr>
              <a:t>.</a:t>
            </a:r>
          </a:p>
        </p:txBody>
      </p:sp>
    </p:spTree>
    <p:extLst>
      <p:ext uri="{BB962C8B-B14F-4D97-AF65-F5344CB8AC3E}">
        <p14:creationId xmlns:p14="http://schemas.microsoft.com/office/powerpoint/2010/main" val="170093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65665"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21160-ED34-4B53-80D0-5EE6D33A506A}"/>
              </a:ext>
            </a:extLst>
          </p:cNvPr>
          <p:cNvSpPr>
            <a:spLocks noGrp="1"/>
          </p:cNvSpPr>
          <p:nvPr>
            <p:ph type="title"/>
          </p:nvPr>
        </p:nvSpPr>
        <p:spPr>
          <a:xfrm>
            <a:off x="445770" y="1209086"/>
            <a:ext cx="2907636" cy="4064925"/>
          </a:xfrm>
        </p:spPr>
        <p:txBody>
          <a:bodyPr anchor="ctr">
            <a:normAutofit/>
          </a:bodyPr>
          <a:lstStyle/>
          <a:p>
            <a:r>
              <a:rPr lang="zh-CN" altLang="en-US" dirty="0"/>
              <a:t>课程安排</a:t>
            </a:r>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125" y="2569464"/>
            <a:ext cx="181579"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9144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119454A-FF85-464A-BDC6-BC2F9058EAF9}"/>
              </a:ext>
            </a:extLst>
          </p:cNvPr>
          <p:cNvGraphicFramePr>
            <a:graphicFrameLocks noGrp="1"/>
          </p:cNvGraphicFramePr>
          <p:nvPr>
            <p:ph idx="1"/>
            <p:extLst>
              <p:ext uri="{D42A27DB-BD31-4B8C-83A1-F6EECF244321}">
                <p14:modId xmlns:p14="http://schemas.microsoft.com/office/powerpoint/2010/main" val="276574173"/>
              </p:ext>
            </p:extLst>
          </p:nvPr>
        </p:nvGraphicFramePr>
        <p:xfrm>
          <a:off x="4210812" y="457200"/>
          <a:ext cx="4588002"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7911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大气温度</a:t>
            </a:r>
            <a:endParaRPr lang="en-US" dirty="0"/>
          </a:p>
        </p:txBody>
      </p:sp>
      <p:grpSp>
        <p:nvGrpSpPr>
          <p:cNvPr id="10" name="组合 9">
            <a:extLst>
              <a:ext uri="{FF2B5EF4-FFF2-40B4-BE49-F238E27FC236}">
                <a16:creationId xmlns:a16="http://schemas.microsoft.com/office/drawing/2014/main" id="{4083CC96-C280-45F5-B6D1-574320225341}"/>
              </a:ext>
            </a:extLst>
          </p:cNvPr>
          <p:cNvGrpSpPr/>
          <p:nvPr/>
        </p:nvGrpSpPr>
        <p:grpSpPr>
          <a:xfrm>
            <a:off x="191281" y="2109537"/>
            <a:ext cx="5699060" cy="4259178"/>
            <a:chOff x="1362355" y="1525155"/>
            <a:chExt cx="5699060" cy="3840929"/>
          </a:xfrm>
        </p:grpSpPr>
        <p:pic>
          <p:nvPicPr>
            <p:cNvPr id="5" name="图片 4">
              <a:extLst>
                <a:ext uri="{FF2B5EF4-FFF2-40B4-BE49-F238E27FC236}">
                  <a16:creationId xmlns:a16="http://schemas.microsoft.com/office/drawing/2014/main" id="{731E3CEB-DC7D-48B1-AA7D-5137CFA75338}"/>
                </a:ext>
              </a:extLst>
            </p:cNvPr>
            <p:cNvPicPr>
              <a:picLocks noChangeAspect="1"/>
            </p:cNvPicPr>
            <p:nvPr/>
          </p:nvPicPr>
          <p:blipFill>
            <a:blip r:embed="rId2"/>
            <a:stretch>
              <a:fillRect/>
            </a:stretch>
          </p:blipFill>
          <p:spPr>
            <a:xfrm>
              <a:off x="1362355" y="1525155"/>
              <a:ext cx="5699060" cy="3840929"/>
            </a:xfrm>
            <a:prstGeom prst="rect">
              <a:avLst/>
            </a:prstGeom>
          </p:spPr>
        </p:pic>
        <p:cxnSp>
          <p:nvCxnSpPr>
            <p:cNvPr id="7" name="直接连接符 6">
              <a:extLst>
                <a:ext uri="{FF2B5EF4-FFF2-40B4-BE49-F238E27FC236}">
                  <a16:creationId xmlns:a16="http://schemas.microsoft.com/office/drawing/2014/main" id="{500BE10C-B446-4A83-A343-8276364DF611}"/>
                </a:ext>
              </a:extLst>
            </p:cNvPr>
            <p:cNvCxnSpPr/>
            <p:nvPr/>
          </p:nvCxnSpPr>
          <p:spPr>
            <a:xfrm>
              <a:off x="2029326" y="5133474"/>
              <a:ext cx="3593432" cy="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7918E7E-F743-4E36-B779-8DBADAD2E513}"/>
                  </a:ext>
                </a:extLst>
              </p:cNvPr>
              <p:cNvSpPr txBox="1"/>
              <p:nvPr/>
            </p:nvSpPr>
            <p:spPr>
              <a:xfrm>
                <a:off x="5149516" y="914400"/>
                <a:ext cx="3577389" cy="3072123"/>
              </a:xfrm>
              <a:prstGeom prst="rect">
                <a:avLst/>
              </a:prstGeom>
              <a:noFill/>
            </p:spPr>
            <p:txBody>
              <a:bodyPr wrap="square" rtlCol="0">
                <a:spAutoFit/>
              </a:bodyPr>
              <a:lstStyle/>
              <a:p>
                <a:r>
                  <a:rPr lang="zh-CN" altLang="en-US" sz="2400" dirty="0"/>
                  <a:t>温度递减率 </a:t>
                </a:r>
                <a:r>
                  <a:rPr lang="en-US" altLang="zh-CN" sz="2400" dirty="0"/>
                  <a:t>Lapse rate</a:t>
                </a:r>
              </a:p>
              <a:p>
                <a:endParaRPr lang="en-US" altLang="zh-CN"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𝛤</m:t>
                      </m:r>
                      <m:r>
                        <a:rPr lang="en-US" sz="2400" b="0" i="1" smtClean="0">
                          <a:solidFill>
                            <a:srgbClr val="FF0000"/>
                          </a:solidFill>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oMath>
                  </m:oMathPara>
                </a14:m>
                <a:endParaRPr lang="en-US" sz="2400" dirty="0"/>
              </a:p>
              <a:p>
                <a:pPr algn="l"/>
                <a:endParaRPr lang="en-US" sz="2000" b="0" i="0" u="none" strike="noStrike" baseline="0" dirty="0">
                  <a:latin typeface="Palatino-Roman"/>
                </a:endParaRPr>
              </a:p>
              <a:p>
                <a:pPr algn="l"/>
                <a:r>
                  <a:rPr lang="en-US" sz="2000" b="0" i="0" u="none" strike="noStrike" baseline="0" dirty="0">
                    <a:latin typeface="Palatino-Roman"/>
                  </a:rPr>
                  <a:t>The global mean tropospheric lapse rate is about </a:t>
                </a:r>
                <a:r>
                  <a:rPr lang="en-US" sz="2000" b="0" i="0" u="none" strike="noStrike" baseline="0" dirty="0">
                    <a:solidFill>
                      <a:srgbClr val="FF0000"/>
                    </a:solidFill>
                    <a:latin typeface="Palatino-Roman"/>
                  </a:rPr>
                  <a:t>6.5 K km</a:t>
                </a:r>
                <a:r>
                  <a:rPr lang="en-US" sz="2000" b="0" i="0" u="none" strike="noStrike" baseline="30000" dirty="0">
                    <a:solidFill>
                      <a:srgbClr val="FF0000"/>
                    </a:solidFill>
                    <a:latin typeface="Palatino-Roman"/>
                  </a:rPr>
                  <a:t>–1</a:t>
                </a:r>
                <a:r>
                  <a:rPr lang="en-US" sz="2000" b="0" i="0" u="none" strike="noStrike" baseline="0" dirty="0">
                    <a:latin typeface="Palatino-Roman"/>
                  </a:rPr>
                  <a:t>,</a:t>
                </a:r>
              </a:p>
              <a:p>
                <a:pPr algn="l"/>
                <a:r>
                  <a:rPr lang="en-US" sz="2000" b="0" i="0" u="none" strike="noStrike" baseline="0" dirty="0">
                    <a:latin typeface="Palatino-Roman"/>
                  </a:rPr>
                  <a:t>but the lapse rate varies with altitude, season, and latitude.</a:t>
                </a:r>
                <a:endParaRPr lang="en-US" sz="2800" dirty="0"/>
              </a:p>
            </p:txBody>
          </p:sp>
        </mc:Choice>
        <mc:Fallback xmlns="">
          <p:sp>
            <p:nvSpPr>
              <p:cNvPr id="3" name="文本框 2">
                <a:extLst>
                  <a:ext uri="{FF2B5EF4-FFF2-40B4-BE49-F238E27FC236}">
                    <a16:creationId xmlns:a16="http://schemas.microsoft.com/office/drawing/2014/main" id="{57918E7E-F743-4E36-B779-8DBADAD2E513}"/>
                  </a:ext>
                </a:extLst>
              </p:cNvPr>
              <p:cNvSpPr txBox="1">
                <a:spLocks noRot="1" noChangeAspect="1" noMove="1" noResize="1" noEditPoints="1" noAdjustHandles="1" noChangeArrowheads="1" noChangeShapeType="1" noTextEdit="1"/>
              </p:cNvSpPr>
              <p:nvPr/>
            </p:nvSpPr>
            <p:spPr>
              <a:xfrm>
                <a:off x="5149516" y="914400"/>
                <a:ext cx="3577389" cy="3072123"/>
              </a:xfrm>
              <a:prstGeom prst="rect">
                <a:avLst/>
              </a:prstGeom>
              <a:blipFill>
                <a:blip r:embed="rId3"/>
                <a:stretch>
                  <a:fillRect l="-2726" t="-2381" r="-2555" b="-2579"/>
                </a:stretch>
              </a:blipFill>
            </p:spPr>
            <p:txBody>
              <a:bodyPr/>
              <a:lstStyle/>
              <a:p>
                <a:r>
                  <a:rPr lang="en-US">
                    <a:noFill/>
                  </a:rPr>
                  <a:t> </a:t>
                </a:r>
              </a:p>
            </p:txBody>
          </p:sp>
        </mc:Fallback>
      </mc:AlternateContent>
      <p:sp>
        <p:nvSpPr>
          <p:cNvPr id="8" name="文本框 7">
            <a:extLst>
              <a:ext uri="{FF2B5EF4-FFF2-40B4-BE49-F238E27FC236}">
                <a16:creationId xmlns:a16="http://schemas.microsoft.com/office/drawing/2014/main" id="{709F1A3A-4891-464E-9425-E6F57FBFBD9D}"/>
              </a:ext>
            </a:extLst>
          </p:cNvPr>
          <p:cNvSpPr txBox="1"/>
          <p:nvPr/>
        </p:nvSpPr>
        <p:spPr>
          <a:xfrm>
            <a:off x="5149516" y="4323348"/>
            <a:ext cx="3400925" cy="830997"/>
          </a:xfrm>
          <a:prstGeom prst="rect">
            <a:avLst/>
          </a:prstGeom>
          <a:noFill/>
        </p:spPr>
        <p:txBody>
          <a:bodyPr wrap="square" rtlCol="0">
            <a:spAutoFit/>
          </a:bodyPr>
          <a:lstStyle/>
          <a:p>
            <a:r>
              <a:rPr lang="zh-CN" altLang="en-US" sz="2400" dirty="0"/>
              <a:t>造成大气不同层温度随高度不同变化的原因？</a:t>
            </a:r>
            <a:endParaRPr lang="en-US" sz="2400" dirty="0"/>
          </a:p>
        </p:txBody>
      </p:sp>
    </p:spTree>
    <p:extLst>
      <p:ext uri="{BB962C8B-B14F-4D97-AF65-F5344CB8AC3E}">
        <p14:creationId xmlns:p14="http://schemas.microsoft.com/office/powerpoint/2010/main" val="151808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CB9F1F7-2996-4613-AB16-D88561E432F1}"/>
              </a:ext>
            </a:extLst>
          </p:cNvPr>
          <p:cNvPicPr>
            <a:picLocks noChangeAspect="1"/>
          </p:cNvPicPr>
          <p:nvPr/>
        </p:nvPicPr>
        <p:blipFill>
          <a:blip r:embed="rId2"/>
          <a:stretch>
            <a:fillRect/>
          </a:stretch>
        </p:blipFill>
        <p:spPr>
          <a:xfrm>
            <a:off x="2303946" y="331108"/>
            <a:ext cx="6509288" cy="4014061"/>
          </a:xfrm>
          <a:prstGeom prst="rect">
            <a:avLst/>
          </a:prstGeom>
        </p:spPr>
      </p:pic>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大气温度</a:t>
            </a:r>
            <a:endParaRPr lang="en-US" dirty="0"/>
          </a:p>
        </p:txBody>
      </p:sp>
      <p:sp>
        <p:nvSpPr>
          <p:cNvPr id="13" name="文本框 12">
            <a:extLst>
              <a:ext uri="{FF2B5EF4-FFF2-40B4-BE49-F238E27FC236}">
                <a16:creationId xmlns:a16="http://schemas.microsoft.com/office/drawing/2014/main" id="{61DBF1D1-CD76-4BEB-AFC2-9C6A2382A282}"/>
              </a:ext>
            </a:extLst>
          </p:cNvPr>
          <p:cNvSpPr txBox="1"/>
          <p:nvPr/>
        </p:nvSpPr>
        <p:spPr>
          <a:xfrm>
            <a:off x="834188" y="4699338"/>
            <a:ext cx="7499685" cy="1631216"/>
          </a:xfrm>
          <a:prstGeom prst="rect">
            <a:avLst/>
          </a:prstGeom>
          <a:noFill/>
        </p:spPr>
        <p:txBody>
          <a:bodyPr wrap="square">
            <a:spAutoFit/>
          </a:bodyPr>
          <a:lstStyle/>
          <a:p>
            <a:pPr algn="l"/>
            <a:r>
              <a:rPr lang="en-US" sz="2000" b="0" i="0" u="none" strike="noStrike" baseline="0" dirty="0">
                <a:latin typeface="Palatino-Roman"/>
              </a:rPr>
              <a:t>The tropical </a:t>
            </a:r>
            <a:r>
              <a:rPr lang="en-US" sz="2000" b="0" i="1" u="none" strike="noStrike" baseline="0" dirty="0">
                <a:latin typeface="Palatino-Italic"/>
              </a:rPr>
              <a:t>tropopause </a:t>
            </a:r>
            <a:r>
              <a:rPr lang="en-US" sz="2000" b="0" i="0" u="none" strike="noStrike" baseline="0" dirty="0">
                <a:latin typeface="Palatino-Roman"/>
              </a:rPr>
              <a:t>is the coldest part of the lowest 20 km of the atmosphere in the annual mean.</a:t>
            </a:r>
          </a:p>
          <a:p>
            <a:pPr algn="l"/>
            <a:endParaRPr lang="en-US" sz="2000" b="0" i="0" u="none" strike="noStrike" baseline="0" dirty="0">
              <a:latin typeface="Palatino-Roman"/>
            </a:endParaRPr>
          </a:p>
          <a:p>
            <a:pPr algn="l"/>
            <a:r>
              <a:rPr lang="en-US" sz="2000" b="0" i="0" u="none" strike="noStrike" baseline="0" dirty="0">
                <a:latin typeface="Palatino-Roman"/>
              </a:rPr>
              <a:t>In middle and high latitudes, the temperature of the lower stratosphere is almost independent of height.</a:t>
            </a:r>
            <a:endParaRPr lang="en-US" sz="2000" dirty="0"/>
          </a:p>
        </p:txBody>
      </p:sp>
    </p:spTree>
    <p:extLst>
      <p:ext uri="{BB962C8B-B14F-4D97-AF65-F5344CB8AC3E}">
        <p14:creationId xmlns:p14="http://schemas.microsoft.com/office/powerpoint/2010/main" val="65958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34BA452-C13D-42F2-826F-1905A09F6CAB}"/>
              </a:ext>
            </a:extLst>
          </p:cNvPr>
          <p:cNvPicPr>
            <a:picLocks noChangeAspect="1"/>
          </p:cNvPicPr>
          <p:nvPr/>
        </p:nvPicPr>
        <p:blipFill>
          <a:blip r:embed="rId2"/>
          <a:stretch>
            <a:fillRect/>
          </a:stretch>
        </p:blipFill>
        <p:spPr>
          <a:xfrm>
            <a:off x="2246575" y="199507"/>
            <a:ext cx="5686246" cy="4051450"/>
          </a:xfrm>
          <a:prstGeom prst="rect">
            <a:avLst/>
          </a:prstGeom>
        </p:spPr>
      </p:pic>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大气温度</a:t>
            </a:r>
            <a:endParaRPr lang="en-US" dirty="0"/>
          </a:p>
        </p:txBody>
      </p:sp>
      <p:sp>
        <p:nvSpPr>
          <p:cNvPr id="5" name="文本框 4">
            <a:extLst>
              <a:ext uri="{FF2B5EF4-FFF2-40B4-BE49-F238E27FC236}">
                <a16:creationId xmlns:a16="http://schemas.microsoft.com/office/drawing/2014/main" id="{B234EFAF-F7B9-4C90-8069-220FF385FCC3}"/>
              </a:ext>
            </a:extLst>
          </p:cNvPr>
          <p:cNvSpPr txBox="1"/>
          <p:nvPr/>
        </p:nvSpPr>
        <p:spPr>
          <a:xfrm>
            <a:off x="863599" y="4560509"/>
            <a:ext cx="7552267" cy="1938992"/>
          </a:xfrm>
          <a:prstGeom prst="rect">
            <a:avLst/>
          </a:prstGeom>
          <a:noFill/>
        </p:spPr>
        <p:txBody>
          <a:bodyPr wrap="square">
            <a:spAutoFit/>
          </a:bodyPr>
          <a:lstStyle/>
          <a:p>
            <a:pPr algn="l"/>
            <a:r>
              <a:rPr lang="en-US" altLang="zh-CN" sz="2000" b="0" i="0" u="none" strike="noStrike" baseline="0" dirty="0">
                <a:latin typeface="Palatino-Roman"/>
              </a:rPr>
              <a:t>A region of negative lapse rate is called a </a:t>
            </a:r>
            <a:r>
              <a:rPr lang="en-US" altLang="zh-CN" sz="2000" b="0" i="1" u="none" strike="noStrike" baseline="0" dirty="0">
                <a:latin typeface="Palatino-Italic"/>
              </a:rPr>
              <a:t>temperature inversion</a:t>
            </a:r>
            <a:r>
              <a:rPr lang="en-US" altLang="zh-CN" sz="2000" b="0" i="0" u="none" strike="noStrike" baseline="0" dirty="0">
                <a:latin typeface="Palatino-Roman"/>
              </a:rPr>
              <a:t>. The polar temperature inversion has important implications for the climate of the polar regions.</a:t>
            </a:r>
          </a:p>
          <a:p>
            <a:pPr algn="l"/>
            <a:r>
              <a:rPr lang="en-US" altLang="zh-CN" sz="2000" b="0" i="0" u="none" strike="noStrike" baseline="0" dirty="0">
                <a:latin typeface="Palatino-Roman"/>
              </a:rPr>
              <a:t>It arises because the surface cools very efficiently and heat transported poleward in the atmosphere keeps the air in the lower troposphere warmer than the surface.</a:t>
            </a:r>
            <a:endParaRPr lang="zh-CN" altLang="en-US" sz="2000" dirty="0"/>
          </a:p>
        </p:txBody>
      </p:sp>
    </p:spTree>
    <p:extLst>
      <p:ext uri="{BB962C8B-B14F-4D97-AF65-F5344CB8AC3E}">
        <p14:creationId xmlns:p14="http://schemas.microsoft.com/office/powerpoint/2010/main" val="1407741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大气温度</a:t>
            </a:r>
            <a:endParaRPr lang="en-US" dirty="0"/>
          </a:p>
        </p:txBody>
      </p:sp>
      <p:pic>
        <p:nvPicPr>
          <p:cNvPr id="6" name="图片 5">
            <a:extLst>
              <a:ext uri="{FF2B5EF4-FFF2-40B4-BE49-F238E27FC236}">
                <a16:creationId xmlns:a16="http://schemas.microsoft.com/office/drawing/2014/main" id="{DFEA8454-69FB-4AA8-A078-7E67970BB73D}"/>
              </a:ext>
            </a:extLst>
          </p:cNvPr>
          <p:cNvPicPr>
            <a:picLocks noChangeAspect="1"/>
          </p:cNvPicPr>
          <p:nvPr/>
        </p:nvPicPr>
        <p:blipFill>
          <a:blip r:embed="rId2"/>
          <a:stretch>
            <a:fillRect/>
          </a:stretch>
        </p:blipFill>
        <p:spPr>
          <a:xfrm>
            <a:off x="235842" y="1812783"/>
            <a:ext cx="4472848" cy="3046164"/>
          </a:xfrm>
          <a:prstGeom prst="rect">
            <a:avLst/>
          </a:prstGeom>
        </p:spPr>
      </p:pic>
      <p:pic>
        <p:nvPicPr>
          <p:cNvPr id="8" name="图片 7">
            <a:extLst>
              <a:ext uri="{FF2B5EF4-FFF2-40B4-BE49-F238E27FC236}">
                <a16:creationId xmlns:a16="http://schemas.microsoft.com/office/drawing/2014/main" id="{78F88D0E-D942-4AB8-8739-E008F1682F17}"/>
              </a:ext>
            </a:extLst>
          </p:cNvPr>
          <p:cNvPicPr>
            <a:picLocks noChangeAspect="1"/>
          </p:cNvPicPr>
          <p:nvPr/>
        </p:nvPicPr>
        <p:blipFill>
          <a:blip r:embed="rId3"/>
          <a:stretch>
            <a:fillRect/>
          </a:stretch>
        </p:blipFill>
        <p:spPr>
          <a:xfrm>
            <a:off x="4545376" y="1914384"/>
            <a:ext cx="4472848" cy="3013113"/>
          </a:xfrm>
          <a:prstGeom prst="rect">
            <a:avLst/>
          </a:prstGeom>
        </p:spPr>
      </p:pic>
      <p:pic>
        <p:nvPicPr>
          <p:cNvPr id="10" name="图片 9">
            <a:extLst>
              <a:ext uri="{FF2B5EF4-FFF2-40B4-BE49-F238E27FC236}">
                <a16:creationId xmlns:a16="http://schemas.microsoft.com/office/drawing/2014/main" id="{1D2F1AE3-33B4-4390-A856-CB805F0B0860}"/>
              </a:ext>
            </a:extLst>
          </p:cNvPr>
          <p:cNvPicPr>
            <a:picLocks noChangeAspect="1"/>
          </p:cNvPicPr>
          <p:nvPr/>
        </p:nvPicPr>
        <p:blipFill>
          <a:blip r:embed="rId4"/>
          <a:stretch>
            <a:fillRect/>
          </a:stretch>
        </p:blipFill>
        <p:spPr>
          <a:xfrm>
            <a:off x="1934378" y="5077033"/>
            <a:ext cx="5221995" cy="1079653"/>
          </a:xfrm>
          <a:prstGeom prst="rect">
            <a:avLst/>
          </a:prstGeom>
        </p:spPr>
      </p:pic>
    </p:spTree>
    <p:extLst>
      <p:ext uri="{BB962C8B-B14F-4D97-AF65-F5344CB8AC3E}">
        <p14:creationId xmlns:p14="http://schemas.microsoft.com/office/powerpoint/2010/main" val="341349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大气温度</a:t>
            </a:r>
            <a:endParaRPr lang="en-US" dirty="0"/>
          </a:p>
        </p:txBody>
      </p:sp>
      <p:pic>
        <p:nvPicPr>
          <p:cNvPr id="11" name="图片 10">
            <a:extLst>
              <a:ext uri="{FF2B5EF4-FFF2-40B4-BE49-F238E27FC236}">
                <a16:creationId xmlns:a16="http://schemas.microsoft.com/office/drawing/2014/main" id="{BDB5E199-950F-4103-981F-1CB6E5B0C7F1}"/>
              </a:ext>
            </a:extLst>
          </p:cNvPr>
          <p:cNvPicPr>
            <a:picLocks noChangeAspect="1"/>
          </p:cNvPicPr>
          <p:nvPr/>
        </p:nvPicPr>
        <p:blipFill>
          <a:blip r:embed="rId2"/>
          <a:stretch>
            <a:fillRect/>
          </a:stretch>
        </p:blipFill>
        <p:spPr>
          <a:xfrm>
            <a:off x="3251404" y="558540"/>
            <a:ext cx="5263946" cy="5740919"/>
          </a:xfrm>
          <a:prstGeom prst="rect">
            <a:avLst/>
          </a:prstGeom>
        </p:spPr>
      </p:pic>
      <p:pic>
        <p:nvPicPr>
          <p:cNvPr id="13" name="图片 12">
            <a:extLst>
              <a:ext uri="{FF2B5EF4-FFF2-40B4-BE49-F238E27FC236}">
                <a16:creationId xmlns:a16="http://schemas.microsoft.com/office/drawing/2014/main" id="{9D0E5A95-5F69-4BF3-B852-1CA2BEEB2FA8}"/>
              </a:ext>
            </a:extLst>
          </p:cNvPr>
          <p:cNvPicPr>
            <a:picLocks noChangeAspect="1"/>
          </p:cNvPicPr>
          <p:nvPr/>
        </p:nvPicPr>
        <p:blipFill>
          <a:blip r:embed="rId3"/>
          <a:stretch>
            <a:fillRect/>
          </a:stretch>
        </p:blipFill>
        <p:spPr>
          <a:xfrm>
            <a:off x="405789" y="2009375"/>
            <a:ext cx="4833676" cy="2839249"/>
          </a:xfrm>
          <a:prstGeom prst="rect">
            <a:avLst/>
          </a:prstGeom>
        </p:spPr>
      </p:pic>
    </p:spTree>
    <p:extLst>
      <p:ext uri="{BB962C8B-B14F-4D97-AF65-F5344CB8AC3E}">
        <p14:creationId xmlns:p14="http://schemas.microsoft.com/office/powerpoint/2010/main" val="298866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大气组分</a:t>
            </a:r>
            <a:endParaRPr lang="en-US" dirty="0"/>
          </a:p>
        </p:txBody>
      </p:sp>
      <p:pic>
        <p:nvPicPr>
          <p:cNvPr id="4" name="图片 3">
            <a:extLst>
              <a:ext uri="{FF2B5EF4-FFF2-40B4-BE49-F238E27FC236}">
                <a16:creationId xmlns:a16="http://schemas.microsoft.com/office/drawing/2014/main" id="{5DD8C9F7-6539-4D14-8D6C-31254D935EF1}"/>
              </a:ext>
            </a:extLst>
          </p:cNvPr>
          <p:cNvPicPr>
            <a:picLocks noChangeAspect="1"/>
          </p:cNvPicPr>
          <p:nvPr/>
        </p:nvPicPr>
        <p:blipFill>
          <a:blip r:embed="rId2"/>
          <a:stretch>
            <a:fillRect/>
          </a:stretch>
        </p:blipFill>
        <p:spPr>
          <a:xfrm>
            <a:off x="3188668" y="176270"/>
            <a:ext cx="5221995" cy="6505460"/>
          </a:xfrm>
          <a:prstGeom prst="rect">
            <a:avLst/>
          </a:prstGeom>
        </p:spPr>
      </p:pic>
    </p:spTree>
    <p:extLst>
      <p:ext uri="{BB962C8B-B14F-4D97-AF65-F5344CB8AC3E}">
        <p14:creationId xmlns:p14="http://schemas.microsoft.com/office/powerpoint/2010/main" val="485773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静力平衡 </a:t>
            </a:r>
            <a:r>
              <a:rPr lang="en-US" altLang="zh-CN" dirty="0"/>
              <a:t>Hydrostatic balance</a:t>
            </a:r>
            <a:endParaRPr lang="en-US" dirty="0"/>
          </a:p>
        </p:txBody>
      </p:sp>
      <p:sp>
        <p:nvSpPr>
          <p:cNvPr id="6" name="Content Placeholder 2">
            <a:extLst>
              <a:ext uri="{FF2B5EF4-FFF2-40B4-BE49-F238E27FC236}">
                <a16:creationId xmlns:a16="http://schemas.microsoft.com/office/drawing/2014/main" id="{F29AE548-7A85-4A7E-BAD3-DD7E27357E15}"/>
              </a:ext>
            </a:extLst>
          </p:cNvPr>
          <p:cNvSpPr>
            <a:spLocks noGrp="1"/>
          </p:cNvSpPr>
          <p:nvPr>
            <p:ph idx="1"/>
          </p:nvPr>
        </p:nvSpPr>
        <p:spPr>
          <a:xfrm>
            <a:off x="628650" y="1420837"/>
            <a:ext cx="7886700" cy="4756126"/>
          </a:xfrm>
        </p:spPr>
        <p:txBody>
          <a:bodyPr>
            <a:normAutofit/>
          </a:bodyPr>
          <a:lstStyle/>
          <a:p>
            <a:endParaRPr lang="en-US" altLang="zh-CN" dirty="0"/>
          </a:p>
          <a:p>
            <a:r>
              <a:rPr lang="zh-CN" altLang="en-US" dirty="0"/>
              <a:t>大气压强产生的原因？</a:t>
            </a:r>
          </a:p>
        </p:txBody>
      </p:sp>
      <p:pic>
        <p:nvPicPr>
          <p:cNvPr id="8" name="图片 7">
            <a:extLst>
              <a:ext uri="{FF2B5EF4-FFF2-40B4-BE49-F238E27FC236}">
                <a16:creationId xmlns:a16="http://schemas.microsoft.com/office/drawing/2014/main" id="{4EDE6623-AB51-47E6-BEC8-29A76E837074}"/>
              </a:ext>
            </a:extLst>
          </p:cNvPr>
          <p:cNvPicPr>
            <a:picLocks noChangeAspect="1"/>
          </p:cNvPicPr>
          <p:nvPr/>
        </p:nvPicPr>
        <p:blipFill>
          <a:blip r:embed="rId2"/>
          <a:stretch>
            <a:fillRect/>
          </a:stretch>
        </p:blipFill>
        <p:spPr>
          <a:xfrm>
            <a:off x="1305765" y="2612686"/>
            <a:ext cx="6261501" cy="3351509"/>
          </a:xfrm>
          <a:prstGeom prst="rect">
            <a:avLst/>
          </a:prstGeom>
        </p:spPr>
      </p:pic>
      <p:sp>
        <p:nvSpPr>
          <p:cNvPr id="9" name="椭圆 8">
            <a:extLst>
              <a:ext uri="{FF2B5EF4-FFF2-40B4-BE49-F238E27FC236}">
                <a16:creationId xmlns:a16="http://schemas.microsoft.com/office/drawing/2014/main" id="{09B00FF8-F4E9-4DFE-9E04-2985905C34D4}"/>
              </a:ext>
            </a:extLst>
          </p:cNvPr>
          <p:cNvSpPr/>
          <p:nvPr/>
        </p:nvSpPr>
        <p:spPr>
          <a:xfrm>
            <a:off x="3006811" y="5371070"/>
            <a:ext cx="2545492" cy="6755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思想气泡: 云 9">
            <a:extLst>
              <a:ext uri="{FF2B5EF4-FFF2-40B4-BE49-F238E27FC236}">
                <a16:creationId xmlns:a16="http://schemas.microsoft.com/office/drawing/2014/main" id="{9A3F3E80-9E2C-4E24-A048-98560BACC4D4}"/>
              </a:ext>
            </a:extLst>
          </p:cNvPr>
          <p:cNvSpPr/>
          <p:nvPr/>
        </p:nvSpPr>
        <p:spPr>
          <a:xfrm>
            <a:off x="5873579" y="4613188"/>
            <a:ext cx="2529016" cy="1243913"/>
          </a:xfrm>
          <a:prstGeom prst="cloudCallout">
            <a:avLst>
              <a:gd name="adj1" fmla="val -63869"/>
              <a:gd name="adj2" fmla="val 396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为什么定义这样一个组合？</a:t>
            </a:r>
            <a:endParaRPr lang="en-US" dirty="0"/>
          </a:p>
        </p:txBody>
      </p:sp>
    </p:spTree>
    <p:extLst>
      <p:ext uri="{BB962C8B-B14F-4D97-AF65-F5344CB8AC3E}">
        <p14:creationId xmlns:p14="http://schemas.microsoft.com/office/powerpoint/2010/main" val="3921324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静力平衡 </a:t>
            </a:r>
            <a:r>
              <a:rPr lang="en-US" altLang="zh-CN" dirty="0"/>
              <a:t>Hydrostatic balance</a:t>
            </a:r>
            <a:endParaRPr lang="en-US" dirty="0"/>
          </a:p>
        </p:txBody>
      </p:sp>
      <p:sp>
        <p:nvSpPr>
          <p:cNvPr id="5" name="Content Placeholder 2">
            <a:extLst>
              <a:ext uri="{FF2B5EF4-FFF2-40B4-BE49-F238E27FC236}">
                <a16:creationId xmlns:a16="http://schemas.microsoft.com/office/drawing/2014/main" id="{27E13AF9-83FD-4166-9ECA-BD895723D7D8}"/>
              </a:ext>
            </a:extLst>
          </p:cNvPr>
          <p:cNvSpPr>
            <a:spLocks noGrp="1"/>
          </p:cNvSpPr>
          <p:nvPr>
            <p:ph idx="1"/>
          </p:nvPr>
        </p:nvSpPr>
        <p:spPr>
          <a:xfrm>
            <a:off x="628650" y="1420837"/>
            <a:ext cx="7886700" cy="4756126"/>
          </a:xfrm>
        </p:spPr>
        <p:txBody>
          <a:bodyPr>
            <a:normAutofit/>
          </a:bodyPr>
          <a:lstStyle/>
          <a:p>
            <a:pPr>
              <a:lnSpc>
                <a:spcPct val="150000"/>
              </a:lnSpc>
            </a:pPr>
            <a:r>
              <a:rPr lang="en-US" altLang="zh-CN" dirty="0"/>
              <a:t>Constant</a:t>
            </a:r>
            <a:r>
              <a:rPr lang="zh-CN" altLang="en-US" dirty="0"/>
              <a:t>（常数）</a:t>
            </a:r>
            <a:endParaRPr lang="en-US" altLang="zh-CN" dirty="0"/>
          </a:p>
          <a:p>
            <a:pPr>
              <a:lnSpc>
                <a:spcPct val="150000"/>
              </a:lnSpc>
            </a:pPr>
            <a:r>
              <a:rPr lang="en-US" altLang="zh-CN" dirty="0"/>
              <a:t>Static</a:t>
            </a:r>
            <a:r>
              <a:rPr lang="zh-CN" altLang="en-US" dirty="0"/>
              <a:t>（静止的、静态的）</a:t>
            </a:r>
            <a:endParaRPr lang="en-US" altLang="zh-CN" dirty="0"/>
          </a:p>
          <a:p>
            <a:pPr>
              <a:lnSpc>
                <a:spcPct val="150000"/>
              </a:lnSpc>
            </a:pPr>
            <a:r>
              <a:rPr lang="en-US" altLang="zh-CN" dirty="0"/>
              <a:t>Steady</a:t>
            </a:r>
            <a:r>
              <a:rPr lang="zh-CN" altLang="en-US" dirty="0"/>
              <a:t>（定常的）</a:t>
            </a:r>
            <a:endParaRPr lang="en-US" altLang="zh-CN" dirty="0"/>
          </a:p>
          <a:p>
            <a:pPr>
              <a:lnSpc>
                <a:spcPct val="150000"/>
              </a:lnSpc>
            </a:pPr>
            <a:r>
              <a:rPr lang="en-US" altLang="zh-CN" dirty="0"/>
              <a:t>Stationary</a:t>
            </a:r>
            <a:r>
              <a:rPr lang="zh-CN" altLang="en-US" dirty="0"/>
              <a:t>（平稳的）</a:t>
            </a:r>
            <a:endParaRPr lang="en-US" altLang="zh-CN" dirty="0"/>
          </a:p>
          <a:p>
            <a:pPr>
              <a:lnSpc>
                <a:spcPct val="150000"/>
              </a:lnSpc>
            </a:pPr>
            <a:r>
              <a:rPr lang="en-US" altLang="zh-CN" dirty="0"/>
              <a:t>Stable</a:t>
            </a:r>
            <a:r>
              <a:rPr lang="zh-CN" altLang="en-US" dirty="0"/>
              <a:t>（稳定的）</a:t>
            </a:r>
            <a:endParaRPr lang="en-US" altLang="zh-CN" dirty="0"/>
          </a:p>
          <a:p>
            <a:pPr>
              <a:lnSpc>
                <a:spcPct val="150000"/>
              </a:lnSpc>
            </a:pPr>
            <a:r>
              <a:rPr lang="en-US" altLang="zh-CN" dirty="0">
                <a:solidFill>
                  <a:srgbClr val="FF0000"/>
                </a:solidFill>
              </a:rPr>
              <a:t>The math for these words?</a:t>
            </a:r>
          </a:p>
          <a:p>
            <a:endParaRPr lang="zh-CN" altLang="en-US" dirty="0"/>
          </a:p>
        </p:txBody>
      </p:sp>
    </p:spTree>
    <p:extLst>
      <p:ext uri="{BB962C8B-B14F-4D97-AF65-F5344CB8AC3E}">
        <p14:creationId xmlns:p14="http://schemas.microsoft.com/office/powerpoint/2010/main" val="1638822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大气压强</a:t>
            </a:r>
            <a:endParaRPr lang="en-US" dirty="0"/>
          </a:p>
        </p:txBody>
      </p:sp>
      <p:pic>
        <p:nvPicPr>
          <p:cNvPr id="4" name="图片 3">
            <a:extLst>
              <a:ext uri="{FF2B5EF4-FFF2-40B4-BE49-F238E27FC236}">
                <a16:creationId xmlns:a16="http://schemas.microsoft.com/office/drawing/2014/main" id="{92051E47-5AFE-4255-8AF5-D53B77F52775}"/>
              </a:ext>
            </a:extLst>
          </p:cNvPr>
          <p:cNvPicPr>
            <a:picLocks noChangeAspect="1"/>
          </p:cNvPicPr>
          <p:nvPr/>
        </p:nvPicPr>
        <p:blipFill>
          <a:blip r:embed="rId2"/>
          <a:stretch>
            <a:fillRect/>
          </a:stretch>
        </p:blipFill>
        <p:spPr>
          <a:xfrm>
            <a:off x="1441900" y="1607809"/>
            <a:ext cx="5425779" cy="1481380"/>
          </a:xfrm>
          <a:prstGeom prst="rect">
            <a:avLst/>
          </a:prstGeom>
        </p:spPr>
      </p:pic>
      <p:pic>
        <p:nvPicPr>
          <p:cNvPr id="6" name="图片 5">
            <a:extLst>
              <a:ext uri="{FF2B5EF4-FFF2-40B4-BE49-F238E27FC236}">
                <a16:creationId xmlns:a16="http://schemas.microsoft.com/office/drawing/2014/main" id="{E34DA289-43A5-4697-9C68-5C53387A7130}"/>
              </a:ext>
            </a:extLst>
          </p:cNvPr>
          <p:cNvPicPr>
            <a:picLocks noChangeAspect="1"/>
          </p:cNvPicPr>
          <p:nvPr/>
        </p:nvPicPr>
        <p:blipFill>
          <a:blip r:embed="rId3"/>
          <a:stretch>
            <a:fillRect/>
          </a:stretch>
        </p:blipFill>
        <p:spPr>
          <a:xfrm>
            <a:off x="1515763" y="3154428"/>
            <a:ext cx="5280454" cy="3395377"/>
          </a:xfrm>
          <a:prstGeom prst="rect">
            <a:avLst/>
          </a:prstGeom>
        </p:spPr>
      </p:pic>
      <p:cxnSp>
        <p:nvCxnSpPr>
          <p:cNvPr id="8" name="直接连接符 7">
            <a:extLst>
              <a:ext uri="{FF2B5EF4-FFF2-40B4-BE49-F238E27FC236}">
                <a16:creationId xmlns:a16="http://schemas.microsoft.com/office/drawing/2014/main" id="{0F1E5E64-5BAC-4B08-A71B-EF1EEBA6A8B0}"/>
              </a:ext>
            </a:extLst>
          </p:cNvPr>
          <p:cNvCxnSpPr/>
          <p:nvPr/>
        </p:nvCxnSpPr>
        <p:spPr>
          <a:xfrm>
            <a:off x="1685925" y="2257425"/>
            <a:ext cx="21240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思想气泡: 云 8">
            <a:extLst>
              <a:ext uri="{FF2B5EF4-FFF2-40B4-BE49-F238E27FC236}">
                <a16:creationId xmlns:a16="http://schemas.microsoft.com/office/drawing/2014/main" id="{D14597B0-7E0D-4271-9F32-3F8F404B7B7F}"/>
              </a:ext>
            </a:extLst>
          </p:cNvPr>
          <p:cNvSpPr/>
          <p:nvPr/>
        </p:nvSpPr>
        <p:spPr>
          <a:xfrm>
            <a:off x="3997154" y="345988"/>
            <a:ext cx="2529016" cy="1243913"/>
          </a:xfrm>
          <a:prstGeom prst="cloudCallout">
            <a:avLst>
              <a:gd name="adj1" fmla="val -58220"/>
              <a:gd name="adj2" fmla="val 97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常见从海表积分，为什么？</a:t>
            </a:r>
            <a:endParaRPr lang="en-US" dirty="0"/>
          </a:p>
        </p:txBody>
      </p:sp>
    </p:spTree>
    <p:extLst>
      <p:ext uri="{BB962C8B-B14F-4D97-AF65-F5344CB8AC3E}">
        <p14:creationId xmlns:p14="http://schemas.microsoft.com/office/powerpoint/2010/main" val="238205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大气压强</a:t>
            </a:r>
            <a:endParaRPr lang="en-US" dirty="0"/>
          </a:p>
        </p:txBody>
      </p:sp>
      <p:pic>
        <p:nvPicPr>
          <p:cNvPr id="5" name="图片 4">
            <a:extLst>
              <a:ext uri="{FF2B5EF4-FFF2-40B4-BE49-F238E27FC236}">
                <a16:creationId xmlns:a16="http://schemas.microsoft.com/office/drawing/2014/main" id="{CA0614C5-6EED-49FD-8F08-C9D289042CCB}"/>
              </a:ext>
            </a:extLst>
          </p:cNvPr>
          <p:cNvPicPr>
            <a:picLocks noChangeAspect="1"/>
          </p:cNvPicPr>
          <p:nvPr/>
        </p:nvPicPr>
        <p:blipFill>
          <a:blip r:embed="rId2"/>
          <a:stretch>
            <a:fillRect/>
          </a:stretch>
        </p:blipFill>
        <p:spPr>
          <a:xfrm>
            <a:off x="1211289" y="1730967"/>
            <a:ext cx="6789296" cy="3002958"/>
          </a:xfrm>
          <a:prstGeom prst="rect">
            <a:avLst/>
          </a:prstGeom>
        </p:spPr>
      </p:pic>
      <p:cxnSp>
        <p:nvCxnSpPr>
          <p:cNvPr id="10" name="直接连接符 9">
            <a:extLst>
              <a:ext uri="{FF2B5EF4-FFF2-40B4-BE49-F238E27FC236}">
                <a16:creationId xmlns:a16="http://schemas.microsoft.com/office/drawing/2014/main" id="{892AFA2C-C30F-4E25-91F7-0B8C378D2323}"/>
              </a:ext>
            </a:extLst>
          </p:cNvPr>
          <p:cNvCxnSpPr/>
          <p:nvPr/>
        </p:nvCxnSpPr>
        <p:spPr>
          <a:xfrm>
            <a:off x="1714500" y="2924175"/>
            <a:ext cx="21240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思想气泡: 云 10">
            <a:extLst>
              <a:ext uri="{FF2B5EF4-FFF2-40B4-BE49-F238E27FC236}">
                <a16:creationId xmlns:a16="http://schemas.microsoft.com/office/drawing/2014/main" id="{A3FC647D-C31D-44CE-8632-AC9FA06612F0}"/>
              </a:ext>
            </a:extLst>
          </p:cNvPr>
          <p:cNvSpPr/>
          <p:nvPr/>
        </p:nvSpPr>
        <p:spPr>
          <a:xfrm>
            <a:off x="4130504" y="4279813"/>
            <a:ext cx="2529016" cy="1243913"/>
          </a:xfrm>
          <a:prstGeom prst="cloudCallout">
            <a:avLst>
              <a:gd name="adj1" fmla="val -71402"/>
              <a:gd name="adj2" fmla="val -147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和海水相比怎么样？</a:t>
            </a:r>
            <a:endParaRPr lang="en-US" dirty="0"/>
          </a:p>
        </p:txBody>
      </p:sp>
    </p:spTree>
    <p:extLst>
      <p:ext uri="{BB962C8B-B14F-4D97-AF65-F5344CB8AC3E}">
        <p14:creationId xmlns:p14="http://schemas.microsoft.com/office/powerpoint/2010/main" val="41251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98E0302C-4821-48F5-978C-C5188A86C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482600"/>
            <a:ext cx="3884613" cy="5891213"/>
          </a:xfrm>
          <a:prstGeom prst="rect">
            <a:avLst/>
          </a:prstGeom>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4925C33-0678-48FC-B08F-E0959FEACF2F}"/>
              </a:ext>
            </a:extLst>
          </p:cNvPr>
          <p:cNvSpPr txBox="1"/>
          <p:nvPr/>
        </p:nvSpPr>
        <p:spPr>
          <a:xfrm>
            <a:off x="342900" y="5195888"/>
            <a:ext cx="3884613" cy="1177925"/>
          </a:xfrm>
          <a:prstGeom prst="rect">
            <a:avLst/>
          </a:prstGeom>
          <a:solidFill>
            <a:srgbClr val="000000">
              <a:alpha val="50000"/>
            </a:srgbClr>
          </a:solidFill>
          <a:ln>
            <a:noFill/>
          </a:ln>
        </p:spPr>
        <p:txBody>
          <a:bodyPr wrap="square" rtlCol="0" anchor="ctr">
            <a:noAutofit/>
          </a:bodyPr>
          <a:lstStyle/>
          <a:p>
            <a:pPr algn="ctr">
              <a:spcAft>
                <a:spcPts val="600"/>
              </a:spcAft>
            </a:pPr>
            <a:r>
              <a:rPr lang="zh-CN" altLang="en-US" sz="3200">
                <a:solidFill>
                  <a:srgbClr val="FFFFFF"/>
                </a:solidFill>
              </a:rPr>
              <a:t>教材</a:t>
            </a:r>
            <a:endParaRPr lang="en-US" sz="3200">
              <a:solidFill>
                <a:srgbClr val="FFFFFF"/>
              </a:solidFill>
            </a:endParaRPr>
          </a:p>
        </p:txBody>
      </p:sp>
      <p:pic>
        <p:nvPicPr>
          <p:cNvPr id="1028" name="Picture 4" descr="See the source image">
            <a:extLst>
              <a:ext uri="{FF2B5EF4-FFF2-40B4-BE49-F238E27FC236}">
                <a16:creationId xmlns:a16="http://schemas.microsoft.com/office/drawing/2014/main" id="{A1783E68-6E09-4FBF-A14B-D215F274D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300" y="482600"/>
            <a:ext cx="4495800" cy="5891213"/>
          </a:xfrm>
          <a:prstGeom prst="rect">
            <a:avLst/>
          </a:prstGeom>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D44DE76-9D4D-4BE6-A957-EB8DEE5DD645}"/>
              </a:ext>
            </a:extLst>
          </p:cNvPr>
          <p:cNvSpPr txBox="1"/>
          <p:nvPr/>
        </p:nvSpPr>
        <p:spPr>
          <a:xfrm>
            <a:off x="4305300" y="5195888"/>
            <a:ext cx="4495800" cy="1177925"/>
          </a:xfrm>
          <a:prstGeom prst="rect">
            <a:avLst/>
          </a:prstGeom>
          <a:solidFill>
            <a:srgbClr val="000000">
              <a:alpha val="50000"/>
            </a:srgbClr>
          </a:solidFill>
          <a:ln>
            <a:noFill/>
          </a:ln>
        </p:spPr>
        <p:txBody>
          <a:bodyPr wrap="square" rtlCol="0" anchor="ctr">
            <a:noAutofit/>
          </a:bodyPr>
          <a:lstStyle/>
          <a:p>
            <a:pPr algn="ctr">
              <a:spcAft>
                <a:spcPts val="600"/>
              </a:spcAft>
            </a:pPr>
            <a:r>
              <a:rPr lang="zh-CN" altLang="en-US" sz="3200">
                <a:solidFill>
                  <a:srgbClr val="FFFFFF"/>
                </a:solidFill>
              </a:rPr>
              <a:t>参考书</a:t>
            </a:r>
            <a:endParaRPr lang="en-US" sz="3200">
              <a:solidFill>
                <a:srgbClr val="FFFFFF"/>
              </a:solidFill>
            </a:endParaRPr>
          </a:p>
        </p:txBody>
      </p:sp>
    </p:spTree>
    <p:extLst>
      <p:ext uri="{BB962C8B-B14F-4D97-AF65-F5344CB8AC3E}">
        <p14:creationId xmlns:p14="http://schemas.microsoft.com/office/powerpoint/2010/main" val="1221247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a:xfrm>
            <a:off x="393555" y="620392"/>
            <a:ext cx="2856201" cy="5504688"/>
          </a:xfrm>
        </p:spPr>
        <p:txBody>
          <a:bodyPr>
            <a:normAutofit/>
          </a:bodyPr>
          <a:lstStyle/>
          <a:p>
            <a:r>
              <a:rPr lang="zh-CN" altLang="en-US" sz="5200">
                <a:solidFill>
                  <a:schemeClr val="bg1"/>
                </a:solidFill>
              </a:rPr>
              <a:t>大气湿度</a:t>
            </a:r>
            <a:endParaRPr lang="en-US" sz="5200">
              <a:solidFill>
                <a:schemeClr val="bg1"/>
              </a:solidFill>
            </a:endParaRPr>
          </a:p>
        </p:txBody>
      </p:sp>
      <p:graphicFrame>
        <p:nvGraphicFramePr>
          <p:cNvPr id="6" name="Content Placeholder 2">
            <a:extLst>
              <a:ext uri="{FF2B5EF4-FFF2-40B4-BE49-F238E27FC236}">
                <a16:creationId xmlns:a16="http://schemas.microsoft.com/office/drawing/2014/main" id="{CDD90190-ED89-4144-821F-8838B4B4FA5F}"/>
              </a:ext>
            </a:extLst>
          </p:cNvPr>
          <p:cNvGraphicFramePr>
            <a:graphicFrameLocks noGrp="1"/>
          </p:cNvGraphicFramePr>
          <p:nvPr>
            <p:ph idx="1"/>
            <p:extLst>
              <p:ext uri="{D42A27DB-BD31-4B8C-83A1-F6EECF244321}">
                <p14:modId xmlns:p14="http://schemas.microsoft.com/office/powerpoint/2010/main" val="2521906721"/>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5032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大气湿度</a:t>
            </a:r>
            <a:endParaRPr lang="en-US" dirty="0"/>
          </a:p>
        </p:txBody>
      </p:sp>
      <p:pic>
        <p:nvPicPr>
          <p:cNvPr id="5" name="图片 4">
            <a:extLst>
              <a:ext uri="{FF2B5EF4-FFF2-40B4-BE49-F238E27FC236}">
                <a16:creationId xmlns:a16="http://schemas.microsoft.com/office/drawing/2014/main" id="{D62DD9F8-2920-4144-A0A3-35223EF7E437}"/>
              </a:ext>
            </a:extLst>
          </p:cNvPr>
          <p:cNvPicPr>
            <a:picLocks noChangeAspect="1"/>
          </p:cNvPicPr>
          <p:nvPr/>
        </p:nvPicPr>
        <p:blipFill>
          <a:blip r:embed="rId2"/>
          <a:stretch>
            <a:fillRect/>
          </a:stretch>
        </p:blipFill>
        <p:spPr>
          <a:xfrm>
            <a:off x="527049" y="2072344"/>
            <a:ext cx="8230583" cy="3915579"/>
          </a:xfrm>
          <a:prstGeom prst="rect">
            <a:avLst/>
          </a:prstGeom>
        </p:spPr>
      </p:pic>
      <p:sp>
        <p:nvSpPr>
          <p:cNvPr id="7" name="文本框 6">
            <a:extLst>
              <a:ext uri="{FF2B5EF4-FFF2-40B4-BE49-F238E27FC236}">
                <a16:creationId xmlns:a16="http://schemas.microsoft.com/office/drawing/2014/main" id="{50342C63-07EF-4A18-875C-FC37624B98CC}"/>
              </a:ext>
            </a:extLst>
          </p:cNvPr>
          <p:cNvSpPr txBox="1"/>
          <p:nvPr/>
        </p:nvSpPr>
        <p:spPr>
          <a:xfrm>
            <a:off x="3048000" y="1464185"/>
            <a:ext cx="3716867" cy="461665"/>
          </a:xfrm>
          <a:prstGeom prst="rect">
            <a:avLst/>
          </a:prstGeom>
          <a:noFill/>
        </p:spPr>
        <p:txBody>
          <a:bodyPr wrap="square" rtlCol="0">
            <a:spAutoFit/>
          </a:bodyPr>
          <a:lstStyle/>
          <a:p>
            <a:r>
              <a:rPr lang="zh-CN" altLang="en-US" sz="2400" dirty="0"/>
              <a:t>随着高度和纬度快速减小</a:t>
            </a:r>
          </a:p>
        </p:txBody>
      </p:sp>
    </p:spTree>
    <p:extLst>
      <p:ext uri="{BB962C8B-B14F-4D97-AF65-F5344CB8AC3E}">
        <p14:creationId xmlns:p14="http://schemas.microsoft.com/office/powerpoint/2010/main" val="1804376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大气湿度</a:t>
            </a:r>
            <a:endParaRPr lang="en-US" dirty="0"/>
          </a:p>
        </p:txBody>
      </p:sp>
      <p:sp>
        <p:nvSpPr>
          <p:cNvPr id="7" name="文本框 6">
            <a:extLst>
              <a:ext uri="{FF2B5EF4-FFF2-40B4-BE49-F238E27FC236}">
                <a16:creationId xmlns:a16="http://schemas.microsoft.com/office/drawing/2014/main" id="{50342C63-07EF-4A18-875C-FC37624B98CC}"/>
              </a:ext>
            </a:extLst>
          </p:cNvPr>
          <p:cNvSpPr txBox="1"/>
          <p:nvPr/>
        </p:nvSpPr>
        <p:spPr>
          <a:xfrm>
            <a:off x="3048000" y="1269451"/>
            <a:ext cx="3716867" cy="461665"/>
          </a:xfrm>
          <a:prstGeom prst="rect">
            <a:avLst/>
          </a:prstGeom>
          <a:noFill/>
        </p:spPr>
        <p:txBody>
          <a:bodyPr wrap="square" rtlCol="0">
            <a:spAutoFit/>
          </a:bodyPr>
          <a:lstStyle/>
          <a:p>
            <a:r>
              <a:rPr lang="zh-CN" altLang="en-US" sz="2400" dirty="0"/>
              <a:t>克拉伯龙</a:t>
            </a:r>
            <a:r>
              <a:rPr lang="en-US" altLang="zh-CN" sz="2400" dirty="0"/>
              <a:t>-</a:t>
            </a:r>
            <a:r>
              <a:rPr lang="zh-CN" altLang="en-US" sz="2400" dirty="0"/>
              <a:t>克劳修斯方程</a:t>
            </a:r>
          </a:p>
        </p:txBody>
      </p:sp>
      <p:pic>
        <p:nvPicPr>
          <p:cNvPr id="4" name="图片 3">
            <a:extLst>
              <a:ext uri="{FF2B5EF4-FFF2-40B4-BE49-F238E27FC236}">
                <a16:creationId xmlns:a16="http://schemas.microsoft.com/office/drawing/2014/main" id="{5DBCC47F-2F2E-45B2-AB26-1DF7B6B94F13}"/>
              </a:ext>
            </a:extLst>
          </p:cNvPr>
          <p:cNvPicPr>
            <a:picLocks noChangeAspect="1"/>
          </p:cNvPicPr>
          <p:nvPr/>
        </p:nvPicPr>
        <p:blipFill>
          <a:blip r:embed="rId2"/>
          <a:stretch>
            <a:fillRect/>
          </a:stretch>
        </p:blipFill>
        <p:spPr>
          <a:xfrm>
            <a:off x="804231" y="1727096"/>
            <a:ext cx="7535537" cy="1591937"/>
          </a:xfrm>
          <a:prstGeom prst="rect">
            <a:avLst/>
          </a:prstGeom>
        </p:spPr>
      </p:pic>
      <p:cxnSp>
        <p:nvCxnSpPr>
          <p:cNvPr id="8" name="直接连接符 7">
            <a:extLst>
              <a:ext uri="{FF2B5EF4-FFF2-40B4-BE49-F238E27FC236}">
                <a16:creationId xmlns:a16="http://schemas.microsoft.com/office/drawing/2014/main" id="{B8ED33D3-96D9-47E0-87C6-1F42725DB72A}"/>
              </a:ext>
            </a:extLst>
          </p:cNvPr>
          <p:cNvCxnSpPr>
            <a:cxnSpLocks/>
          </p:cNvCxnSpPr>
          <p:nvPr/>
        </p:nvCxnSpPr>
        <p:spPr>
          <a:xfrm>
            <a:off x="2507191" y="2248958"/>
            <a:ext cx="36396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66D4D925-7A24-4A06-BB19-AAD2916079AD}"/>
              </a:ext>
            </a:extLst>
          </p:cNvPr>
          <p:cNvPicPr>
            <a:picLocks noChangeAspect="1"/>
          </p:cNvPicPr>
          <p:nvPr/>
        </p:nvPicPr>
        <p:blipFill>
          <a:blip r:embed="rId3"/>
          <a:stretch>
            <a:fillRect/>
          </a:stretch>
        </p:blipFill>
        <p:spPr>
          <a:xfrm>
            <a:off x="2691455" y="3409911"/>
            <a:ext cx="3761088" cy="3263297"/>
          </a:xfrm>
          <a:prstGeom prst="rect">
            <a:avLst/>
          </a:prstGeom>
        </p:spPr>
      </p:pic>
    </p:spTree>
    <p:extLst>
      <p:ext uri="{BB962C8B-B14F-4D97-AF65-F5344CB8AC3E}">
        <p14:creationId xmlns:p14="http://schemas.microsoft.com/office/powerpoint/2010/main" val="1758669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大气热力学与垂向不稳定性</a:t>
            </a:r>
            <a:endParaRPr lang="en-US" dirty="0"/>
          </a:p>
        </p:txBody>
      </p:sp>
      <p:pic>
        <p:nvPicPr>
          <p:cNvPr id="5" name="图片 4">
            <a:extLst>
              <a:ext uri="{FF2B5EF4-FFF2-40B4-BE49-F238E27FC236}">
                <a16:creationId xmlns:a16="http://schemas.microsoft.com/office/drawing/2014/main" id="{62195063-0362-4FB6-84C3-F88EC87C9CFB}"/>
              </a:ext>
            </a:extLst>
          </p:cNvPr>
          <p:cNvPicPr>
            <a:picLocks noChangeAspect="1"/>
          </p:cNvPicPr>
          <p:nvPr/>
        </p:nvPicPr>
        <p:blipFill>
          <a:blip r:embed="rId2"/>
          <a:stretch>
            <a:fillRect/>
          </a:stretch>
        </p:blipFill>
        <p:spPr>
          <a:xfrm>
            <a:off x="628650" y="1690689"/>
            <a:ext cx="7447402" cy="853807"/>
          </a:xfrm>
          <a:prstGeom prst="rect">
            <a:avLst/>
          </a:prstGeom>
        </p:spPr>
      </p:pic>
      <p:cxnSp>
        <p:nvCxnSpPr>
          <p:cNvPr id="9" name="直接连接符 8">
            <a:extLst>
              <a:ext uri="{FF2B5EF4-FFF2-40B4-BE49-F238E27FC236}">
                <a16:creationId xmlns:a16="http://schemas.microsoft.com/office/drawing/2014/main" id="{6E4143EC-950D-4A8A-BC5C-0E3435736B28}"/>
              </a:ext>
            </a:extLst>
          </p:cNvPr>
          <p:cNvCxnSpPr>
            <a:cxnSpLocks/>
          </p:cNvCxnSpPr>
          <p:nvPr/>
        </p:nvCxnSpPr>
        <p:spPr>
          <a:xfrm>
            <a:off x="940855" y="1969555"/>
            <a:ext cx="595947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885621F-57A1-43F3-9B0F-D31AB0E4E0D9}"/>
              </a:ext>
            </a:extLst>
          </p:cNvPr>
          <p:cNvCxnSpPr>
            <a:cxnSpLocks/>
          </p:cNvCxnSpPr>
          <p:nvPr/>
        </p:nvCxnSpPr>
        <p:spPr>
          <a:xfrm>
            <a:off x="4377267" y="2494492"/>
            <a:ext cx="23960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思想气泡: 云 12">
            <a:extLst>
              <a:ext uri="{FF2B5EF4-FFF2-40B4-BE49-F238E27FC236}">
                <a16:creationId xmlns:a16="http://schemas.microsoft.com/office/drawing/2014/main" id="{BC74408C-26E5-41DD-A38F-AB32D3389672}"/>
              </a:ext>
            </a:extLst>
          </p:cNvPr>
          <p:cNvSpPr/>
          <p:nvPr/>
        </p:nvSpPr>
        <p:spPr>
          <a:xfrm>
            <a:off x="5324303" y="2812413"/>
            <a:ext cx="3455629" cy="1945854"/>
          </a:xfrm>
          <a:prstGeom prst="cloudCallout">
            <a:avLst>
              <a:gd name="adj1" fmla="val -35915"/>
              <a:gd name="adj2" fmla="val -622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什么决定大气中的温度递减率？</a:t>
            </a:r>
            <a:endParaRPr lang="en-US" altLang="zh-CN" dirty="0"/>
          </a:p>
          <a:p>
            <a:r>
              <a:rPr lang="zh-CN" altLang="en-US" dirty="0"/>
              <a:t>类似的，什么决定海洋的温跃层深度？</a:t>
            </a:r>
            <a:endParaRPr lang="en-US" dirty="0"/>
          </a:p>
        </p:txBody>
      </p:sp>
      <p:pic>
        <p:nvPicPr>
          <p:cNvPr id="1030" name="Picture 6" descr="Image result for thermocline depth">
            <a:extLst>
              <a:ext uri="{FF2B5EF4-FFF2-40B4-BE49-F238E27FC236}">
                <a16:creationId xmlns:a16="http://schemas.microsoft.com/office/drawing/2014/main" id="{935B54DB-9221-4295-BD6E-D19231793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68" y="3429000"/>
            <a:ext cx="4659690" cy="244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458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热力学定律</a:t>
            </a:r>
            <a:endParaRPr lang="en-US" dirty="0"/>
          </a:p>
        </p:txBody>
      </p:sp>
      <p:sp>
        <p:nvSpPr>
          <p:cNvPr id="8" name="Content Placeholder 2">
            <a:extLst>
              <a:ext uri="{FF2B5EF4-FFF2-40B4-BE49-F238E27FC236}">
                <a16:creationId xmlns:a16="http://schemas.microsoft.com/office/drawing/2014/main" id="{8C7C874F-3701-4C4C-AE69-67C8D4F2A413}"/>
              </a:ext>
            </a:extLst>
          </p:cNvPr>
          <p:cNvSpPr>
            <a:spLocks noGrp="1"/>
          </p:cNvSpPr>
          <p:nvPr>
            <p:ph idx="1"/>
          </p:nvPr>
        </p:nvSpPr>
        <p:spPr>
          <a:xfrm>
            <a:off x="323557" y="1297226"/>
            <a:ext cx="8539089" cy="5416061"/>
          </a:xfrm>
        </p:spPr>
        <p:txBody>
          <a:bodyPr>
            <a:normAutofit fontScale="70000" lnSpcReduction="20000"/>
          </a:bodyPr>
          <a:lstStyle/>
          <a:p>
            <a:pPr marL="0" indent="0">
              <a:lnSpc>
                <a:spcPct val="120000"/>
              </a:lnSpc>
              <a:buNone/>
            </a:pPr>
            <a:r>
              <a:rPr lang="en-US" altLang="zh-CN" dirty="0">
                <a:solidFill>
                  <a:srgbClr val="FF0000"/>
                </a:solidFill>
              </a:rPr>
              <a:t>Zeroth law of thermodynamics</a:t>
            </a:r>
            <a:r>
              <a:rPr lang="en-US" altLang="zh-CN" dirty="0"/>
              <a:t>: If two systems are in thermal equilibrium with a third system, they are in thermal equilibrium with each other. This law helps define the concept of temperature.</a:t>
            </a:r>
          </a:p>
          <a:p>
            <a:pPr marL="0" indent="0">
              <a:lnSpc>
                <a:spcPct val="120000"/>
              </a:lnSpc>
              <a:buNone/>
            </a:pPr>
            <a:r>
              <a:rPr lang="en-US" altLang="zh-CN" dirty="0">
                <a:solidFill>
                  <a:srgbClr val="FF0000"/>
                </a:solidFill>
              </a:rPr>
              <a:t>First law of thermodynamics</a:t>
            </a:r>
            <a:r>
              <a:rPr lang="en-US" altLang="zh-CN" dirty="0"/>
              <a:t>: When energy passes, as work, as heat, or with matter, into or out from a system, the system's internal energy changes in accord with the law of conservation of energy. Equivalently, perpetual motion machines of the first kind (machines that produce work with no energy input) are impossible.</a:t>
            </a:r>
          </a:p>
          <a:p>
            <a:pPr marL="0" indent="0">
              <a:lnSpc>
                <a:spcPct val="120000"/>
              </a:lnSpc>
              <a:buNone/>
            </a:pPr>
            <a:r>
              <a:rPr lang="en-US" altLang="zh-CN" dirty="0">
                <a:solidFill>
                  <a:schemeClr val="bg2">
                    <a:lumMod val="50000"/>
                  </a:schemeClr>
                </a:solidFill>
              </a:rPr>
              <a:t>Second law of thermodynamics: In a natural thermodynamic process, the sum of the entropies of the interacting thermodynamic systems increases. Equivalently, perpetual motion machines of the second kind (machines that spontaneously convert thermal energy into mechanical work) are impossible.</a:t>
            </a:r>
          </a:p>
          <a:p>
            <a:pPr marL="0" indent="0">
              <a:lnSpc>
                <a:spcPct val="120000"/>
              </a:lnSpc>
              <a:buNone/>
            </a:pPr>
            <a:r>
              <a:rPr lang="en-US" altLang="zh-CN" dirty="0">
                <a:solidFill>
                  <a:schemeClr val="bg2">
                    <a:lumMod val="50000"/>
                  </a:schemeClr>
                </a:solidFill>
              </a:rPr>
              <a:t>Third law of thermodynamics: The entropy of a system approaches a constant value as the temperature approaches absolute zero. With the exception of non-crystalline solids (glasses) the entropy of a system at absolute zero is typically close to zero.</a:t>
            </a:r>
          </a:p>
        </p:txBody>
      </p:sp>
    </p:spTree>
    <p:extLst>
      <p:ext uri="{BB962C8B-B14F-4D97-AF65-F5344CB8AC3E}">
        <p14:creationId xmlns:p14="http://schemas.microsoft.com/office/powerpoint/2010/main" val="2944864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热力学第一定律和状态方程</a:t>
            </a:r>
            <a:endParaRPr lang="en-US" dirty="0"/>
          </a:p>
        </p:txBody>
      </p:sp>
      <p:pic>
        <p:nvPicPr>
          <p:cNvPr id="6" name="图片 5">
            <a:extLst>
              <a:ext uri="{FF2B5EF4-FFF2-40B4-BE49-F238E27FC236}">
                <a16:creationId xmlns:a16="http://schemas.microsoft.com/office/drawing/2014/main" id="{2326F01B-8ED9-4814-A7ED-6DFC0297E011}"/>
              </a:ext>
            </a:extLst>
          </p:cNvPr>
          <p:cNvPicPr>
            <a:picLocks noChangeAspect="1"/>
          </p:cNvPicPr>
          <p:nvPr/>
        </p:nvPicPr>
        <p:blipFill>
          <a:blip r:embed="rId2"/>
          <a:stretch>
            <a:fillRect/>
          </a:stretch>
        </p:blipFill>
        <p:spPr>
          <a:xfrm>
            <a:off x="817798" y="1530731"/>
            <a:ext cx="7491470" cy="2374135"/>
          </a:xfrm>
          <a:prstGeom prst="rect">
            <a:avLst/>
          </a:prstGeom>
        </p:spPr>
      </p:pic>
      <p:pic>
        <p:nvPicPr>
          <p:cNvPr id="9" name="图片 8">
            <a:extLst>
              <a:ext uri="{FF2B5EF4-FFF2-40B4-BE49-F238E27FC236}">
                <a16:creationId xmlns:a16="http://schemas.microsoft.com/office/drawing/2014/main" id="{B160FBFD-FB2E-4E14-B968-9C95CDFC0B73}"/>
              </a:ext>
            </a:extLst>
          </p:cNvPr>
          <p:cNvPicPr>
            <a:picLocks noChangeAspect="1"/>
          </p:cNvPicPr>
          <p:nvPr/>
        </p:nvPicPr>
        <p:blipFill>
          <a:blip r:embed="rId3"/>
          <a:stretch>
            <a:fillRect/>
          </a:stretch>
        </p:blipFill>
        <p:spPr>
          <a:xfrm>
            <a:off x="793214" y="3884058"/>
            <a:ext cx="7557571" cy="2798284"/>
          </a:xfrm>
          <a:prstGeom prst="rect">
            <a:avLst/>
          </a:prstGeom>
        </p:spPr>
      </p:pic>
    </p:spTree>
    <p:extLst>
      <p:ext uri="{BB962C8B-B14F-4D97-AF65-F5344CB8AC3E}">
        <p14:creationId xmlns:p14="http://schemas.microsoft.com/office/powerpoint/2010/main" val="2806615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D5887E3-5DC3-47DB-BEB5-0343F2D07BFF}"/>
              </a:ext>
            </a:extLst>
          </p:cNvPr>
          <p:cNvPicPr>
            <a:picLocks noChangeAspect="1"/>
          </p:cNvPicPr>
          <p:nvPr/>
        </p:nvPicPr>
        <p:blipFill>
          <a:blip r:embed="rId2"/>
          <a:stretch>
            <a:fillRect/>
          </a:stretch>
        </p:blipFill>
        <p:spPr>
          <a:xfrm>
            <a:off x="804231" y="1975896"/>
            <a:ext cx="7535537" cy="3685142"/>
          </a:xfrm>
          <a:prstGeom prst="rect">
            <a:avLst/>
          </a:prstGeom>
        </p:spPr>
      </p:pic>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位温</a:t>
            </a:r>
            <a:endParaRPr lang="en-US" dirty="0"/>
          </a:p>
        </p:txBody>
      </p:sp>
      <p:cxnSp>
        <p:nvCxnSpPr>
          <p:cNvPr id="7" name="直接连接符 6">
            <a:extLst>
              <a:ext uri="{FF2B5EF4-FFF2-40B4-BE49-F238E27FC236}">
                <a16:creationId xmlns:a16="http://schemas.microsoft.com/office/drawing/2014/main" id="{95884259-F5B5-4D94-B358-DE0D425883E2}"/>
              </a:ext>
            </a:extLst>
          </p:cNvPr>
          <p:cNvCxnSpPr>
            <a:cxnSpLocks/>
          </p:cNvCxnSpPr>
          <p:nvPr/>
        </p:nvCxnSpPr>
        <p:spPr>
          <a:xfrm>
            <a:off x="1540925" y="2248959"/>
            <a:ext cx="174414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439B16B-49ED-454E-A097-4659B6FD3F66}"/>
              </a:ext>
            </a:extLst>
          </p:cNvPr>
          <p:cNvPicPr>
            <a:picLocks noChangeAspect="1"/>
          </p:cNvPicPr>
          <p:nvPr/>
        </p:nvPicPr>
        <p:blipFill>
          <a:blip r:embed="rId3"/>
          <a:stretch>
            <a:fillRect/>
          </a:stretch>
        </p:blipFill>
        <p:spPr>
          <a:xfrm>
            <a:off x="2357609" y="5573212"/>
            <a:ext cx="4428781" cy="859316"/>
          </a:xfrm>
          <a:prstGeom prst="rect">
            <a:avLst/>
          </a:prstGeom>
        </p:spPr>
      </p:pic>
      <p:sp>
        <p:nvSpPr>
          <p:cNvPr id="13" name="思想气泡: 云 12">
            <a:extLst>
              <a:ext uri="{FF2B5EF4-FFF2-40B4-BE49-F238E27FC236}">
                <a16:creationId xmlns:a16="http://schemas.microsoft.com/office/drawing/2014/main" id="{C43A88C1-48A1-4F8B-8825-6D520861A533}"/>
              </a:ext>
            </a:extLst>
          </p:cNvPr>
          <p:cNvSpPr/>
          <p:nvPr/>
        </p:nvSpPr>
        <p:spPr>
          <a:xfrm>
            <a:off x="2700249" y="365126"/>
            <a:ext cx="4225483" cy="1550424"/>
          </a:xfrm>
          <a:prstGeom prst="cloudCallout">
            <a:avLst>
              <a:gd name="adj1" fmla="val -70462"/>
              <a:gd name="adj2" fmla="val -3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为什么需要位温这个概念？</a:t>
            </a:r>
            <a:endParaRPr lang="en-US" altLang="zh-CN" dirty="0"/>
          </a:p>
          <a:p>
            <a:r>
              <a:rPr lang="zh-CN" altLang="en-US" dirty="0"/>
              <a:t>现场温度不香吗？</a:t>
            </a:r>
            <a:endParaRPr lang="en-US" dirty="0"/>
          </a:p>
        </p:txBody>
      </p:sp>
    </p:spTree>
    <p:extLst>
      <p:ext uri="{BB962C8B-B14F-4D97-AF65-F5344CB8AC3E}">
        <p14:creationId xmlns:p14="http://schemas.microsoft.com/office/powerpoint/2010/main" val="400742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静力稳定度和绝热递减率</a:t>
            </a:r>
            <a:endParaRPr lang="en-US" dirty="0"/>
          </a:p>
        </p:txBody>
      </p:sp>
      <p:pic>
        <p:nvPicPr>
          <p:cNvPr id="4" name="图片 3">
            <a:extLst>
              <a:ext uri="{FF2B5EF4-FFF2-40B4-BE49-F238E27FC236}">
                <a16:creationId xmlns:a16="http://schemas.microsoft.com/office/drawing/2014/main" id="{FF57A6D2-4FD6-4EAC-A535-08C120A1C90D}"/>
              </a:ext>
            </a:extLst>
          </p:cNvPr>
          <p:cNvPicPr>
            <a:picLocks noChangeAspect="1"/>
          </p:cNvPicPr>
          <p:nvPr/>
        </p:nvPicPr>
        <p:blipFill>
          <a:blip r:embed="rId2"/>
          <a:stretch>
            <a:fillRect/>
          </a:stretch>
        </p:blipFill>
        <p:spPr>
          <a:xfrm>
            <a:off x="645915" y="1520535"/>
            <a:ext cx="7513504" cy="4748270"/>
          </a:xfrm>
          <a:prstGeom prst="rect">
            <a:avLst/>
          </a:prstGeom>
        </p:spPr>
      </p:pic>
    </p:spTree>
    <p:extLst>
      <p:ext uri="{BB962C8B-B14F-4D97-AF65-F5344CB8AC3E}">
        <p14:creationId xmlns:p14="http://schemas.microsoft.com/office/powerpoint/2010/main" val="2399443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湿过程和相当位温</a:t>
            </a:r>
            <a:endParaRPr lang="en-US" dirty="0"/>
          </a:p>
        </p:txBody>
      </p:sp>
      <p:sp>
        <p:nvSpPr>
          <p:cNvPr id="6" name="思想气泡: 云 5">
            <a:extLst>
              <a:ext uri="{FF2B5EF4-FFF2-40B4-BE49-F238E27FC236}">
                <a16:creationId xmlns:a16="http://schemas.microsoft.com/office/drawing/2014/main" id="{15F73DAB-1E32-476D-8BDC-6A5EC3AD73D8}"/>
              </a:ext>
            </a:extLst>
          </p:cNvPr>
          <p:cNvSpPr/>
          <p:nvPr/>
        </p:nvSpPr>
        <p:spPr>
          <a:xfrm>
            <a:off x="1320184" y="1556844"/>
            <a:ext cx="3455629" cy="1550424"/>
          </a:xfrm>
          <a:prstGeom prst="cloudCallout">
            <a:avLst>
              <a:gd name="adj1" fmla="val -26115"/>
              <a:gd name="adj2" fmla="val -653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什么是“湿”，什么是“干”？</a:t>
            </a:r>
            <a:endParaRPr lang="en-US" altLang="zh-CN" dirty="0"/>
          </a:p>
          <a:p>
            <a:r>
              <a:rPr lang="zh-CN" altLang="en-US" dirty="0"/>
              <a:t>海里是不是湿到不行？</a:t>
            </a:r>
            <a:endParaRPr lang="en-US" dirty="0"/>
          </a:p>
        </p:txBody>
      </p:sp>
      <p:pic>
        <p:nvPicPr>
          <p:cNvPr id="8" name="图片 7">
            <a:extLst>
              <a:ext uri="{FF2B5EF4-FFF2-40B4-BE49-F238E27FC236}">
                <a16:creationId xmlns:a16="http://schemas.microsoft.com/office/drawing/2014/main" id="{2E54EB7D-A225-4BE1-9E72-D5F112C7B8AC}"/>
              </a:ext>
            </a:extLst>
          </p:cNvPr>
          <p:cNvPicPr>
            <a:picLocks noChangeAspect="1"/>
          </p:cNvPicPr>
          <p:nvPr/>
        </p:nvPicPr>
        <p:blipFill>
          <a:blip r:embed="rId2"/>
          <a:stretch>
            <a:fillRect/>
          </a:stretch>
        </p:blipFill>
        <p:spPr>
          <a:xfrm>
            <a:off x="848299" y="3320553"/>
            <a:ext cx="7447402" cy="3172858"/>
          </a:xfrm>
          <a:prstGeom prst="rect">
            <a:avLst/>
          </a:prstGeom>
        </p:spPr>
      </p:pic>
    </p:spTree>
    <p:extLst>
      <p:ext uri="{BB962C8B-B14F-4D97-AF65-F5344CB8AC3E}">
        <p14:creationId xmlns:p14="http://schemas.microsoft.com/office/powerpoint/2010/main" val="2690559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湿过程和相当位温</a:t>
            </a:r>
            <a:endParaRPr lang="en-US" dirty="0"/>
          </a:p>
        </p:txBody>
      </p:sp>
      <p:pic>
        <p:nvPicPr>
          <p:cNvPr id="4" name="图片 3">
            <a:extLst>
              <a:ext uri="{FF2B5EF4-FFF2-40B4-BE49-F238E27FC236}">
                <a16:creationId xmlns:a16="http://schemas.microsoft.com/office/drawing/2014/main" id="{D65FB282-7AD3-471F-91A4-48DC5DBE493E}"/>
              </a:ext>
            </a:extLst>
          </p:cNvPr>
          <p:cNvPicPr>
            <a:picLocks noChangeAspect="1"/>
          </p:cNvPicPr>
          <p:nvPr/>
        </p:nvPicPr>
        <p:blipFill>
          <a:blip r:embed="rId2"/>
          <a:stretch>
            <a:fillRect/>
          </a:stretch>
        </p:blipFill>
        <p:spPr>
          <a:xfrm>
            <a:off x="1366091" y="1690689"/>
            <a:ext cx="6411817" cy="4247002"/>
          </a:xfrm>
          <a:prstGeom prst="rect">
            <a:avLst/>
          </a:prstGeom>
        </p:spPr>
      </p:pic>
    </p:spTree>
    <p:extLst>
      <p:ext uri="{BB962C8B-B14F-4D97-AF65-F5344CB8AC3E}">
        <p14:creationId xmlns:p14="http://schemas.microsoft.com/office/powerpoint/2010/main" val="174229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71500" y="803325"/>
            <a:ext cx="3985902" cy="1325563"/>
          </a:xfrm>
        </p:spPr>
        <p:txBody>
          <a:bodyPr>
            <a:normAutofit/>
          </a:bodyPr>
          <a:lstStyle/>
          <a:p>
            <a:r>
              <a:rPr lang="zh-CN" altLang="en-US" dirty="0"/>
              <a:t>成绩组成</a:t>
            </a:r>
            <a:endParaRPr lang="en-US" dirty="0"/>
          </a:p>
        </p:txBody>
      </p:sp>
      <p:sp>
        <p:nvSpPr>
          <p:cNvPr id="3" name="内容占位符 2"/>
          <p:cNvSpPr>
            <a:spLocks noGrp="1"/>
          </p:cNvSpPr>
          <p:nvPr>
            <p:ph idx="1"/>
          </p:nvPr>
        </p:nvSpPr>
        <p:spPr>
          <a:xfrm>
            <a:off x="571500" y="2279017"/>
            <a:ext cx="3985907" cy="4062516"/>
          </a:xfrm>
        </p:spPr>
        <p:txBody>
          <a:bodyPr anchor="t">
            <a:normAutofit/>
          </a:bodyPr>
          <a:lstStyle/>
          <a:p>
            <a:pPr lvl="0">
              <a:buFont typeface="Wingdings" panose="05000000000000000000" pitchFamily="2" charset="2"/>
              <a:buChar char="Ø"/>
            </a:pPr>
            <a:r>
              <a:rPr lang="zh-CN" sz="2000" kern="100" dirty="0">
                <a:effectLst/>
                <a:latin typeface="Calibri" panose="020F0502020204030204" pitchFamily="34" charset="0"/>
                <a:ea typeface="等线" panose="02010600030101010101" pitchFamily="2" charset="-122"/>
                <a:cs typeface="Times New Roman" panose="02020603050405020304" pitchFamily="18" charset="0"/>
              </a:rPr>
              <a:t>出勤（</a:t>
            </a:r>
            <a:r>
              <a:rPr lang="en-US" sz="2000" kern="100" dirty="0">
                <a:effectLst/>
                <a:latin typeface="等线" panose="02010600030101010101" pitchFamily="2" charset="-122"/>
                <a:ea typeface="宋体" panose="02010600030101010101" pitchFamily="2" charset="-122"/>
                <a:cs typeface="Times New Roman" panose="02020603050405020304" pitchFamily="18" charset="0"/>
              </a:rPr>
              <a:t>10%</a:t>
            </a: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ü"/>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每堂课记出勤考核</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ü"/>
            </a:pPr>
            <a:endParaRPr lang="en-US" sz="2000" kern="100" dirty="0">
              <a:effectLst/>
              <a:latin typeface="Calibri" panose="020F0502020204030204" pitchFamily="34" charset="0"/>
              <a:ea typeface="宋体" panose="02010600030101010101" pitchFamily="2" charset="-122"/>
              <a:cs typeface="Times New Roman" panose="02020603050405020304" pitchFamily="18" charset="0"/>
            </a:endParaRPr>
          </a:p>
          <a:p>
            <a:pPr lvl="0">
              <a:buFont typeface="Wingdings" panose="05000000000000000000" pitchFamily="2" charset="2"/>
              <a:buChar char="Ø"/>
            </a:pPr>
            <a:r>
              <a:rPr lang="zh-CN" altLang="en-US" sz="2000" kern="100" dirty="0">
                <a:effectLst/>
                <a:latin typeface="Calibri" panose="020F0502020204030204" pitchFamily="34" charset="0"/>
                <a:ea typeface="等线" panose="02010600030101010101" pitchFamily="2" charset="-122"/>
                <a:cs typeface="Times New Roman" panose="02020603050405020304" pitchFamily="18" charset="0"/>
              </a:rPr>
              <a:t>作业（</a:t>
            </a:r>
            <a:r>
              <a:rPr lang="en-US" altLang="zh-CN" sz="2000" kern="100" dirty="0">
                <a:effectLst/>
                <a:latin typeface="Calibri" panose="020F0502020204030204" pitchFamily="34" charset="0"/>
                <a:ea typeface="等线" panose="02010600030101010101" pitchFamily="2" charset="-122"/>
                <a:cs typeface="Times New Roman" panose="02020603050405020304" pitchFamily="18" charset="0"/>
              </a:rPr>
              <a:t>40%</a:t>
            </a:r>
            <a:r>
              <a:rPr lang="zh-CN" altLang="en-US" sz="2000" kern="100" dirty="0">
                <a:effectLst/>
                <a:latin typeface="Calibri" panose="020F0502020204030204" pitchFamily="34" charset="0"/>
                <a:ea typeface="等线" panose="02010600030101010101" pitchFamily="2" charset="-122"/>
                <a:cs typeface="Times New Roman" panose="02020603050405020304" pitchFamily="18" charset="0"/>
              </a:rPr>
              <a:t>）</a:t>
            </a:r>
            <a:endParaRPr lang="en-US" altLang="zh-CN" sz="2000" kern="100" dirty="0">
              <a:effectLst/>
              <a:latin typeface="Calibri" panose="020F0502020204030204" pitchFamily="34" charset="0"/>
              <a:ea typeface="等线" panose="02010600030101010101" pitchFamily="2" charset="-122"/>
              <a:cs typeface="Times New Roman" panose="02020603050405020304" pitchFamily="18" charset="0"/>
            </a:endParaRPr>
          </a:p>
          <a:p>
            <a:pPr lvl="1">
              <a:buFont typeface="Wingdings" panose="05000000000000000000" pitchFamily="2" charset="2"/>
              <a:buChar char="Ø"/>
            </a:pPr>
            <a:endParaRPr lang="en-US" altLang="zh-CN" sz="1600" kern="100" dirty="0">
              <a:effectLst/>
              <a:latin typeface="Calibri" panose="020F0502020204030204" pitchFamily="34" charset="0"/>
              <a:ea typeface="等线" panose="02010600030101010101" pitchFamily="2" charset="-122"/>
              <a:cs typeface="Times New Roman" panose="02020603050405020304" pitchFamily="18" charset="0"/>
            </a:endParaRPr>
          </a:p>
          <a:p>
            <a:pPr lvl="0">
              <a:buFont typeface="Wingdings" panose="05000000000000000000" pitchFamily="2" charset="2"/>
              <a:buChar char="Ø"/>
            </a:pPr>
            <a:r>
              <a:rPr lang="zh-CN" sz="2000" kern="100" dirty="0">
                <a:effectLst/>
                <a:latin typeface="Calibri" panose="020F0502020204030204" pitchFamily="34" charset="0"/>
                <a:ea typeface="等线" panose="02010600030101010101" pitchFamily="2" charset="-122"/>
                <a:cs typeface="Times New Roman" panose="02020603050405020304" pitchFamily="18" charset="0"/>
              </a:rPr>
              <a:t>期中论文讨论（</a:t>
            </a:r>
            <a:r>
              <a:rPr lang="en-US" altLang="zh-CN" sz="2000" kern="100" dirty="0">
                <a:latin typeface="等线" panose="02010600030101010101" pitchFamily="2" charset="-122"/>
                <a:ea typeface="宋体" panose="02010600030101010101" pitchFamily="2" charset="-122"/>
                <a:cs typeface="Times New Roman" panose="02020603050405020304" pitchFamily="18" charset="0"/>
              </a:rPr>
              <a:t>1</a:t>
            </a:r>
            <a:r>
              <a:rPr lang="en-US" sz="2000" kern="100" dirty="0">
                <a:effectLst/>
                <a:latin typeface="等线" panose="02010600030101010101" pitchFamily="2" charset="-122"/>
                <a:ea typeface="宋体" panose="02010600030101010101" pitchFamily="2" charset="-122"/>
                <a:cs typeface="Times New Roman" panose="02020603050405020304" pitchFamily="18" charset="0"/>
              </a:rPr>
              <a:t>0%</a:t>
            </a: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sz="2000" kern="100" dirty="0">
              <a:effectLst/>
              <a:latin typeface="等线" panose="02010600030101010101" pitchFamily="2" charset="-122"/>
              <a:ea typeface="宋体" panose="02010600030101010101" pitchFamily="2" charset="-122"/>
              <a:cs typeface="Times New Roman" panose="02020603050405020304" pitchFamily="18" charset="0"/>
            </a:endParaRPr>
          </a:p>
          <a:p>
            <a:pPr lvl="1">
              <a:buFont typeface="Wingdings" panose="05000000000000000000" pitchFamily="2" charset="2"/>
              <a:buChar char="ü"/>
            </a:pPr>
            <a:endParaRPr lang="en-US" sz="2000" kern="100" dirty="0">
              <a:effectLst/>
              <a:latin typeface="Calibri" panose="020F0502020204030204" pitchFamily="34" charset="0"/>
              <a:ea typeface="宋体" panose="02010600030101010101" pitchFamily="2" charset="-122"/>
              <a:cs typeface="Times New Roman" panose="02020603050405020304" pitchFamily="18" charset="0"/>
            </a:endParaRPr>
          </a:p>
          <a:p>
            <a:pPr>
              <a:buFont typeface="Wingdings" panose="05000000000000000000" pitchFamily="2" charset="2"/>
              <a:buChar char="Ø"/>
            </a:pPr>
            <a:r>
              <a:rPr lang="zh-CN" sz="2000" kern="100" dirty="0">
                <a:effectLst/>
                <a:ea typeface="等线" panose="02010600030101010101" pitchFamily="2" charset="-122"/>
                <a:cs typeface="Times New Roman" panose="02020603050405020304" pitchFamily="18" charset="0"/>
              </a:rPr>
              <a:t>期末论文报告（</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4</a:t>
            </a:r>
            <a:r>
              <a:rPr lang="en-US" sz="2000" kern="100" dirty="0">
                <a:effectLst/>
                <a:latin typeface="等线" panose="02010600030101010101" pitchFamily="2" charset="-122"/>
                <a:cs typeface="Times New Roman" panose="02020603050405020304" pitchFamily="18" charset="0"/>
              </a:rPr>
              <a:t>0%</a:t>
            </a:r>
            <a:r>
              <a:rPr lang="zh-CN" sz="2000" kern="100" dirty="0">
                <a:effectLst/>
                <a:latin typeface="等线" panose="02010600030101010101" pitchFamily="2" charset="-122"/>
                <a:cs typeface="Times New Roman" panose="02020603050405020304" pitchFamily="18" charset="0"/>
              </a:rPr>
              <a:t>）</a:t>
            </a:r>
            <a:endParaRPr lang="en-US" altLang="zh-CN" sz="2000" kern="100" dirty="0">
              <a:effectLst/>
              <a:latin typeface="等线" panose="02010600030101010101" pitchFamily="2" charset="-122"/>
              <a:cs typeface="Times New Roman" panose="02020603050405020304" pitchFamily="18" charset="0"/>
            </a:endParaRPr>
          </a:p>
          <a:p>
            <a:pPr lvl="1">
              <a:buFont typeface="Wingdings" panose="05000000000000000000" pitchFamily="2" charset="2"/>
              <a:buChar char="ü"/>
            </a:pPr>
            <a:r>
              <a:rPr lang="zh-CN" sz="2000" kern="100" dirty="0">
                <a:effectLst/>
                <a:latin typeface="等线" panose="02010600030101010101" pitchFamily="2" charset="-122"/>
                <a:cs typeface="Times New Roman" panose="02020603050405020304" pitchFamily="18" charset="0"/>
              </a:rPr>
              <a:t>口头报告占</a:t>
            </a:r>
            <a:r>
              <a:rPr lang="en-US" altLang="zh-CN" sz="2000" kern="100" dirty="0">
                <a:latin typeface="等线" panose="02010600030101010101" pitchFamily="2" charset="-122"/>
                <a:cs typeface="Times New Roman" panose="02020603050405020304" pitchFamily="18" charset="0"/>
              </a:rPr>
              <a:t>20</a:t>
            </a:r>
            <a:r>
              <a:rPr lang="en-US" sz="2000" kern="100" dirty="0">
                <a:effectLst/>
                <a:latin typeface="等线" panose="02010600030101010101" pitchFamily="2" charset="-122"/>
                <a:cs typeface="Times New Roman" panose="02020603050405020304" pitchFamily="18" charset="0"/>
              </a:rPr>
              <a:t>%</a:t>
            </a:r>
          </a:p>
          <a:p>
            <a:pPr lvl="1">
              <a:buFont typeface="Wingdings" panose="05000000000000000000" pitchFamily="2" charset="2"/>
              <a:buChar char="ü"/>
            </a:pPr>
            <a:r>
              <a:rPr lang="zh-CN" sz="2000" kern="100" dirty="0">
                <a:effectLst/>
                <a:latin typeface="等线" panose="02010600030101010101" pitchFamily="2" charset="-122"/>
                <a:cs typeface="Times New Roman" panose="02020603050405020304" pitchFamily="18" charset="0"/>
              </a:rPr>
              <a:t>书面报告占</a:t>
            </a:r>
            <a:r>
              <a:rPr lang="en-US" altLang="zh-CN" sz="2000" kern="100" dirty="0">
                <a:effectLst/>
                <a:latin typeface="等线" panose="02010600030101010101" pitchFamily="2" charset="-122"/>
                <a:cs typeface="Times New Roman" panose="02020603050405020304" pitchFamily="18" charset="0"/>
              </a:rPr>
              <a:t>20</a:t>
            </a:r>
            <a:r>
              <a:rPr lang="en-US" sz="2000" kern="100" dirty="0">
                <a:effectLst/>
                <a:latin typeface="等线" panose="02010600030101010101" pitchFamily="2" charset="-122"/>
                <a:cs typeface="Times New Roman" panose="02020603050405020304" pitchFamily="18" charset="0"/>
              </a:rPr>
              <a:t>%</a:t>
            </a:r>
            <a:endParaRPr lang="en-US" sz="2000" dirty="0"/>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2605" y="-2"/>
            <a:ext cx="4081395"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http://grandcanyonprep.com/images/gradin1.gif"/>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3042" y="1490636"/>
            <a:ext cx="2847593" cy="210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82827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湿过程和相当位温</a:t>
            </a:r>
            <a:endParaRPr lang="en-US" dirty="0"/>
          </a:p>
        </p:txBody>
      </p:sp>
      <p:pic>
        <p:nvPicPr>
          <p:cNvPr id="5" name="图片 4" descr="图示&#10;&#10;描述已自动生成">
            <a:extLst>
              <a:ext uri="{FF2B5EF4-FFF2-40B4-BE49-F238E27FC236}">
                <a16:creationId xmlns:a16="http://schemas.microsoft.com/office/drawing/2014/main" id="{1C696E94-EE44-4CAD-9F31-55F71A62D5BA}"/>
              </a:ext>
            </a:extLst>
          </p:cNvPr>
          <p:cNvPicPr>
            <a:picLocks noChangeAspect="1"/>
          </p:cNvPicPr>
          <p:nvPr/>
        </p:nvPicPr>
        <p:blipFill rotWithShape="1">
          <a:blip r:embed="rId2">
            <a:extLst>
              <a:ext uri="{28A0092B-C50C-407E-A947-70E740481C1C}">
                <a14:useLocalDpi xmlns:a14="http://schemas.microsoft.com/office/drawing/2010/main" val="0"/>
              </a:ext>
            </a:extLst>
          </a:blip>
          <a:srcRect l="37869" t="24652" r="927" b="1111"/>
          <a:stretch/>
        </p:blipFill>
        <p:spPr>
          <a:xfrm>
            <a:off x="1507067" y="1597555"/>
            <a:ext cx="5596467" cy="5091112"/>
          </a:xfrm>
          <a:prstGeom prst="rect">
            <a:avLst/>
          </a:prstGeom>
        </p:spPr>
      </p:pic>
    </p:spTree>
    <p:extLst>
      <p:ext uri="{BB962C8B-B14F-4D97-AF65-F5344CB8AC3E}">
        <p14:creationId xmlns:p14="http://schemas.microsoft.com/office/powerpoint/2010/main" val="1158002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湿过程和相当位温</a:t>
            </a:r>
            <a:endParaRPr lang="en-US" dirty="0"/>
          </a:p>
        </p:txBody>
      </p:sp>
      <p:pic>
        <p:nvPicPr>
          <p:cNvPr id="4" name="图片 3">
            <a:extLst>
              <a:ext uri="{FF2B5EF4-FFF2-40B4-BE49-F238E27FC236}">
                <a16:creationId xmlns:a16="http://schemas.microsoft.com/office/drawing/2014/main" id="{67F880EB-5938-45D0-BE5B-E7D3DBA5EB19}"/>
              </a:ext>
            </a:extLst>
          </p:cNvPr>
          <p:cNvPicPr>
            <a:picLocks noChangeAspect="1"/>
          </p:cNvPicPr>
          <p:nvPr/>
        </p:nvPicPr>
        <p:blipFill>
          <a:blip r:embed="rId2"/>
          <a:stretch>
            <a:fillRect/>
          </a:stretch>
        </p:blipFill>
        <p:spPr>
          <a:xfrm>
            <a:off x="1443209" y="1407710"/>
            <a:ext cx="6257581" cy="2467778"/>
          </a:xfrm>
          <a:prstGeom prst="rect">
            <a:avLst/>
          </a:prstGeom>
        </p:spPr>
      </p:pic>
      <p:cxnSp>
        <p:nvCxnSpPr>
          <p:cNvPr id="6" name="直接连接符 5">
            <a:extLst>
              <a:ext uri="{FF2B5EF4-FFF2-40B4-BE49-F238E27FC236}">
                <a16:creationId xmlns:a16="http://schemas.microsoft.com/office/drawing/2014/main" id="{AC62EFE0-E0AB-4C75-86CB-ED891A8E5E70}"/>
              </a:ext>
            </a:extLst>
          </p:cNvPr>
          <p:cNvCxnSpPr>
            <a:cxnSpLocks/>
          </p:cNvCxnSpPr>
          <p:nvPr/>
        </p:nvCxnSpPr>
        <p:spPr>
          <a:xfrm>
            <a:off x="5655734" y="3400429"/>
            <a:ext cx="194733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27F6528-D59B-43B7-A9BA-8FC107AE82DC}"/>
              </a:ext>
            </a:extLst>
          </p:cNvPr>
          <p:cNvCxnSpPr>
            <a:cxnSpLocks/>
          </p:cNvCxnSpPr>
          <p:nvPr/>
        </p:nvCxnSpPr>
        <p:spPr>
          <a:xfrm>
            <a:off x="5909735" y="3857633"/>
            <a:ext cx="14393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6B351C74-0FB0-495D-A146-A54B9A10CC61}"/>
              </a:ext>
            </a:extLst>
          </p:cNvPr>
          <p:cNvPicPr>
            <a:picLocks noChangeAspect="1"/>
          </p:cNvPicPr>
          <p:nvPr/>
        </p:nvPicPr>
        <p:blipFill>
          <a:blip r:embed="rId3"/>
          <a:stretch>
            <a:fillRect/>
          </a:stretch>
        </p:blipFill>
        <p:spPr>
          <a:xfrm>
            <a:off x="1465243" y="4160706"/>
            <a:ext cx="6213513" cy="974993"/>
          </a:xfrm>
          <a:prstGeom prst="rect">
            <a:avLst/>
          </a:prstGeom>
        </p:spPr>
      </p:pic>
      <p:cxnSp>
        <p:nvCxnSpPr>
          <p:cNvPr id="12" name="直接连接符 11">
            <a:extLst>
              <a:ext uri="{FF2B5EF4-FFF2-40B4-BE49-F238E27FC236}">
                <a16:creationId xmlns:a16="http://schemas.microsoft.com/office/drawing/2014/main" id="{E32D0C91-8878-4D7D-9F15-4B09A65A7A46}"/>
              </a:ext>
            </a:extLst>
          </p:cNvPr>
          <p:cNvCxnSpPr>
            <a:cxnSpLocks/>
          </p:cNvCxnSpPr>
          <p:nvPr/>
        </p:nvCxnSpPr>
        <p:spPr>
          <a:xfrm>
            <a:off x="2633127" y="4628107"/>
            <a:ext cx="49699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039517A-5122-4E9F-B2B9-E7303F86D746}"/>
              </a:ext>
            </a:extLst>
          </p:cNvPr>
          <p:cNvCxnSpPr>
            <a:cxnSpLocks/>
          </p:cNvCxnSpPr>
          <p:nvPr/>
        </p:nvCxnSpPr>
        <p:spPr>
          <a:xfrm>
            <a:off x="4038597" y="4839771"/>
            <a:ext cx="14393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思想气泡: 云 15">
            <a:extLst>
              <a:ext uri="{FF2B5EF4-FFF2-40B4-BE49-F238E27FC236}">
                <a16:creationId xmlns:a16="http://schemas.microsoft.com/office/drawing/2014/main" id="{5534BAA4-6CFF-4A7C-82A3-9A7A92485D6E}"/>
              </a:ext>
            </a:extLst>
          </p:cNvPr>
          <p:cNvSpPr/>
          <p:nvPr/>
        </p:nvSpPr>
        <p:spPr>
          <a:xfrm>
            <a:off x="2747121" y="5255027"/>
            <a:ext cx="4728945" cy="1230443"/>
          </a:xfrm>
          <a:prstGeom prst="cloudCallout">
            <a:avLst>
              <a:gd name="adj1" fmla="val -26115"/>
              <a:gd name="adj2" fmla="val -653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大气的热量来自于哪里？</a:t>
            </a:r>
            <a:endParaRPr lang="en-US" altLang="zh-CN" dirty="0"/>
          </a:p>
          <a:p>
            <a:r>
              <a:rPr lang="zh-CN" altLang="en-US" dirty="0"/>
              <a:t>大气顶、大气中间、大气底？</a:t>
            </a:r>
            <a:endParaRPr lang="en-US" dirty="0"/>
          </a:p>
        </p:txBody>
      </p:sp>
    </p:spTree>
    <p:extLst>
      <p:ext uri="{BB962C8B-B14F-4D97-AF65-F5344CB8AC3E}">
        <p14:creationId xmlns:p14="http://schemas.microsoft.com/office/powerpoint/2010/main" val="1016402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全球水圈</a:t>
            </a:r>
            <a:endParaRPr lang="en-US" dirty="0"/>
          </a:p>
        </p:txBody>
      </p:sp>
      <p:pic>
        <p:nvPicPr>
          <p:cNvPr id="5" name="图片 4">
            <a:extLst>
              <a:ext uri="{FF2B5EF4-FFF2-40B4-BE49-F238E27FC236}">
                <a16:creationId xmlns:a16="http://schemas.microsoft.com/office/drawing/2014/main" id="{CEAA339B-D2BA-4C18-817E-D48DD2F2A8A1}"/>
              </a:ext>
            </a:extLst>
          </p:cNvPr>
          <p:cNvPicPr>
            <a:picLocks noChangeAspect="1"/>
          </p:cNvPicPr>
          <p:nvPr/>
        </p:nvPicPr>
        <p:blipFill>
          <a:blip r:embed="rId2"/>
          <a:stretch>
            <a:fillRect/>
          </a:stretch>
        </p:blipFill>
        <p:spPr>
          <a:xfrm>
            <a:off x="825317" y="1792289"/>
            <a:ext cx="7493365" cy="3550178"/>
          </a:xfrm>
          <a:prstGeom prst="rect">
            <a:avLst/>
          </a:prstGeom>
        </p:spPr>
      </p:pic>
    </p:spTree>
    <p:extLst>
      <p:ext uri="{BB962C8B-B14F-4D97-AF65-F5344CB8AC3E}">
        <p14:creationId xmlns:p14="http://schemas.microsoft.com/office/powerpoint/2010/main" val="3801913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海洋温度</a:t>
            </a:r>
            <a:endParaRPr lang="en-US" dirty="0"/>
          </a:p>
        </p:txBody>
      </p:sp>
      <p:pic>
        <p:nvPicPr>
          <p:cNvPr id="4" name="图片 3">
            <a:extLst>
              <a:ext uri="{FF2B5EF4-FFF2-40B4-BE49-F238E27FC236}">
                <a16:creationId xmlns:a16="http://schemas.microsoft.com/office/drawing/2014/main" id="{B8F329A8-93D2-41D2-9D4E-2250F5FE3957}"/>
              </a:ext>
            </a:extLst>
          </p:cNvPr>
          <p:cNvPicPr>
            <a:picLocks noChangeAspect="1"/>
          </p:cNvPicPr>
          <p:nvPr/>
        </p:nvPicPr>
        <p:blipFill>
          <a:blip r:embed="rId2"/>
          <a:stretch>
            <a:fillRect/>
          </a:stretch>
        </p:blipFill>
        <p:spPr>
          <a:xfrm>
            <a:off x="1454226" y="1524098"/>
            <a:ext cx="6235547" cy="694063"/>
          </a:xfrm>
          <a:prstGeom prst="rect">
            <a:avLst/>
          </a:prstGeom>
        </p:spPr>
      </p:pic>
      <p:pic>
        <p:nvPicPr>
          <p:cNvPr id="7" name="图片 6">
            <a:extLst>
              <a:ext uri="{FF2B5EF4-FFF2-40B4-BE49-F238E27FC236}">
                <a16:creationId xmlns:a16="http://schemas.microsoft.com/office/drawing/2014/main" id="{DA4AF4F3-A729-4A63-9100-3AECC3621C22}"/>
              </a:ext>
            </a:extLst>
          </p:cNvPr>
          <p:cNvPicPr>
            <a:picLocks noChangeAspect="1"/>
          </p:cNvPicPr>
          <p:nvPr/>
        </p:nvPicPr>
        <p:blipFill>
          <a:blip r:embed="rId3"/>
          <a:stretch>
            <a:fillRect/>
          </a:stretch>
        </p:blipFill>
        <p:spPr>
          <a:xfrm>
            <a:off x="1032255" y="2495319"/>
            <a:ext cx="7079490" cy="3626080"/>
          </a:xfrm>
          <a:prstGeom prst="rect">
            <a:avLst/>
          </a:prstGeom>
        </p:spPr>
      </p:pic>
    </p:spTree>
    <p:extLst>
      <p:ext uri="{BB962C8B-B14F-4D97-AF65-F5344CB8AC3E}">
        <p14:creationId xmlns:p14="http://schemas.microsoft.com/office/powerpoint/2010/main" val="3558849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海洋盐度</a:t>
            </a:r>
            <a:endParaRPr lang="en-US" dirty="0"/>
          </a:p>
        </p:txBody>
      </p:sp>
      <p:pic>
        <p:nvPicPr>
          <p:cNvPr id="5" name="图片 4">
            <a:extLst>
              <a:ext uri="{FF2B5EF4-FFF2-40B4-BE49-F238E27FC236}">
                <a16:creationId xmlns:a16="http://schemas.microsoft.com/office/drawing/2014/main" id="{4AA935A8-7272-4FF7-B112-F9937D64A4F5}"/>
              </a:ext>
            </a:extLst>
          </p:cNvPr>
          <p:cNvPicPr>
            <a:picLocks noChangeAspect="1"/>
          </p:cNvPicPr>
          <p:nvPr/>
        </p:nvPicPr>
        <p:blipFill>
          <a:blip r:embed="rId2"/>
          <a:stretch>
            <a:fillRect/>
          </a:stretch>
        </p:blipFill>
        <p:spPr>
          <a:xfrm>
            <a:off x="1399142" y="2317222"/>
            <a:ext cx="6345716" cy="4202935"/>
          </a:xfrm>
          <a:prstGeom prst="rect">
            <a:avLst/>
          </a:prstGeom>
        </p:spPr>
      </p:pic>
      <p:sp>
        <p:nvSpPr>
          <p:cNvPr id="8" name="思想气泡: 云 7">
            <a:extLst>
              <a:ext uri="{FF2B5EF4-FFF2-40B4-BE49-F238E27FC236}">
                <a16:creationId xmlns:a16="http://schemas.microsoft.com/office/drawing/2014/main" id="{EA97A979-A6F4-4984-BA83-34D1CCEE1E7D}"/>
              </a:ext>
            </a:extLst>
          </p:cNvPr>
          <p:cNvSpPr/>
          <p:nvPr/>
        </p:nvSpPr>
        <p:spPr>
          <a:xfrm>
            <a:off x="3602256" y="970881"/>
            <a:ext cx="2561478" cy="1230443"/>
          </a:xfrm>
          <a:prstGeom prst="cloudCallout">
            <a:avLst>
              <a:gd name="adj1" fmla="val -61565"/>
              <a:gd name="adj2" fmla="val -43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如何定义盐度？</a:t>
            </a:r>
            <a:endParaRPr lang="en-US" altLang="zh-CN" dirty="0"/>
          </a:p>
          <a:p>
            <a:r>
              <a:rPr lang="zh-CN" altLang="en-US" dirty="0"/>
              <a:t>如何测量盐度？</a:t>
            </a:r>
            <a:endParaRPr lang="en-US" dirty="0"/>
          </a:p>
        </p:txBody>
      </p:sp>
    </p:spTree>
    <p:extLst>
      <p:ext uri="{BB962C8B-B14F-4D97-AF65-F5344CB8AC3E}">
        <p14:creationId xmlns:p14="http://schemas.microsoft.com/office/powerpoint/2010/main" val="208553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盐度分布</a:t>
            </a:r>
            <a:endParaRPr lang="en-US" dirty="0"/>
          </a:p>
        </p:txBody>
      </p:sp>
      <p:pic>
        <p:nvPicPr>
          <p:cNvPr id="4" name="图片 3">
            <a:extLst>
              <a:ext uri="{FF2B5EF4-FFF2-40B4-BE49-F238E27FC236}">
                <a16:creationId xmlns:a16="http://schemas.microsoft.com/office/drawing/2014/main" id="{18EE1748-FAE9-452A-9982-A4E873322639}"/>
              </a:ext>
            </a:extLst>
          </p:cNvPr>
          <p:cNvPicPr>
            <a:picLocks noChangeAspect="1"/>
          </p:cNvPicPr>
          <p:nvPr/>
        </p:nvPicPr>
        <p:blipFill>
          <a:blip r:embed="rId2"/>
          <a:stretch>
            <a:fillRect/>
          </a:stretch>
        </p:blipFill>
        <p:spPr>
          <a:xfrm>
            <a:off x="802389" y="2011293"/>
            <a:ext cx="7539221" cy="3762974"/>
          </a:xfrm>
          <a:prstGeom prst="rect">
            <a:avLst/>
          </a:prstGeom>
        </p:spPr>
      </p:pic>
    </p:spTree>
    <p:extLst>
      <p:ext uri="{BB962C8B-B14F-4D97-AF65-F5344CB8AC3E}">
        <p14:creationId xmlns:p14="http://schemas.microsoft.com/office/powerpoint/2010/main" val="3375345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温盐分布、海洋垂向结构</a:t>
            </a:r>
            <a:endParaRPr lang="en-US" dirty="0"/>
          </a:p>
        </p:txBody>
      </p:sp>
      <p:pic>
        <p:nvPicPr>
          <p:cNvPr id="5" name="图片 4" descr="图示&#10;&#10;描述已自动生成">
            <a:extLst>
              <a:ext uri="{FF2B5EF4-FFF2-40B4-BE49-F238E27FC236}">
                <a16:creationId xmlns:a16="http://schemas.microsoft.com/office/drawing/2014/main" id="{AA4CE6F1-B322-44D6-8DFD-CFCAB5597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76" y="1738067"/>
            <a:ext cx="7619047" cy="4482540"/>
          </a:xfrm>
          <a:prstGeom prst="rect">
            <a:avLst/>
          </a:prstGeom>
        </p:spPr>
      </p:pic>
    </p:spTree>
    <p:extLst>
      <p:ext uri="{BB962C8B-B14F-4D97-AF65-F5344CB8AC3E}">
        <p14:creationId xmlns:p14="http://schemas.microsoft.com/office/powerpoint/2010/main" val="904535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冰冻圈</a:t>
            </a:r>
            <a:endParaRPr lang="en-US" dirty="0"/>
          </a:p>
        </p:txBody>
      </p:sp>
      <p:pic>
        <p:nvPicPr>
          <p:cNvPr id="4" name="图片 3">
            <a:extLst>
              <a:ext uri="{FF2B5EF4-FFF2-40B4-BE49-F238E27FC236}">
                <a16:creationId xmlns:a16="http://schemas.microsoft.com/office/drawing/2014/main" id="{B4F6795A-9951-4AD5-B04F-7687B084ACAC}"/>
              </a:ext>
            </a:extLst>
          </p:cNvPr>
          <p:cNvPicPr>
            <a:picLocks noChangeAspect="1"/>
          </p:cNvPicPr>
          <p:nvPr/>
        </p:nvPicPr>
        <p:blipFill>
          <a:blip r:embed="rId2"/>
          <a:stretch>
            <a:fillRect/>
          </a:stretch>
        </p:blipFill>
        <p:spPr>
          <a:xfrm>
            <a:off x="1421176" y="1905612"/>
            <a:ext cx="6301648" cy="3707176"/>
          </a:xfrm>
          <a:prstGeom prst="rect">
            <a:avLst/>
          </a:prstGeom>
        </p:spPr>
      </p:pic>
    </p:spTree>
    <p:extLst>
      <p:ext uri="{BB962C8B-B14F-4D97-AF65-F5344CB8AC3E}">
        <p14:creationId xmlns:p14="http://schemas.microsoft.com/office/powerpoint/2010/main" val="2626265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p:txBody>
          <a:bodyPr/>
          <a:lstStyle/>
          <a:p>
            <a:r>
              <a:rPr lang="zh-CN" altLang="en-US" dirty="0"/>
              <a:t>陆地表面</a:t>
            </a:r>
            <a:endParaRPr lang="en-US" dirty="0"/>
          </a:p>
        </p:txBody>
      </p:sp>
      <p:pic>
        <p:nvPicPr>
          <p:cNvPr id="5" name="图片 4">
            <a:extLst>
              <a:ext uri="{FF2B5EF4-FFF2-40B4-BE49-F238E27FC236}">
                <a16:creationId xmlns:a16="http://schemas.microsoft.com/office/drawing/2014/main" id="{F5F7B9FA-6D2A-4EB1-A697-AE50D5020D5D}"/>
              </a:ext>
            </a:extLst>
          </p:cNvPr>
          <p:cNvPicPr>
            <a:picLocks noChangeAspect="1"/>
          </p:cNvPicPr>
          <p:nvPr/>
        </p:nvPicPr>
        <p:blipFill>
          <a:blip r:embed="rId2"/>
          <a:stretch>
            <a:fillRect/>
          </a:stretch>
        </p:blipFill>
        <p:spPr>
          <a:xfrm>
            <a:off x="1117090" y="1657426"/>
            <a:ext cx="6588087" cy="4406747"/>
          </a:xfrm>
          <a:prstGeom prst="rect">
            <a:avLst/>
          </a:prstGeom>
        </p:spPr>
      </p:pic>
    </p:spTree>
    <p:extLst>
      <p:ext uri="{BB962C8B-B14F-4D97-AF65-F5344CB8AC3E}">
        <p14:creationId xmlns:p14="http://schemas.microsoft.com/office/powerpoint/2010/main" val="3659370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199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446A8F4C-C96D-4352-ADCD-5A3B6DDDCFD2}"/>
              </a:ext>
            </a:extLst>
          </p:cNvPr>
          <p:cNvSpPr>
            <a:spLocks noGrp="1"/>
          </p:cNvSpPr>
          <p:nvPr>
            <p:ph type="title"/>
          </p:nvPr>
        </p:nvSpPr>
        <p:spPr>
          <a:xfrm>
            <a:off x="393555" y="620392"/>
            <a:ext cx="2856201" cy="5504688"/>
          </a:xfrm>
        </p:spPr>
        <p:txBody>
          <a:bodyPr>
            <a:normAutofit/>
          </a:bodyPr>
          <a:lstStyle/>
          <a:p>
            <a:r>
              <a:rPr lang="zh-CN" altLang="en-US" sz="5200">
                <a:solidFill>
                  <a:schemeClr val="bg1"/>
                </a:solidFill>
              </a:rPr>
              <a:t>和海洋向比的陆表特点</a:t>
            </a:r>
            <a:endParaRPr lang="en-US" sz="5200">
              <a:solidFill>
                <a:schemeClr val="bg1"/>
              </a:solidFill>
            </a:endParaRPr>
          </a:p>
        </p:txBody>
      </p:sp>
      <p:graphicFrame>
        <p:nvGraphicFramePr>
          <p:cNvPr id="8" name="Content Placeholder 2">
            <a:extLst>
              <a:ext uri="{FF2B5EF4-FFF2-40B4-BE49-F238E27FC236}">
                <a16:creationId xmlns:a16="http://schemas.microsoft.com/office/drawing/2014/main" id="{4346D64E-3677-4DF3-8D3F-83A0AD6F3F01}"/>
              </a:ext>
            </a:extLst>
          </p:cNvPr>
          <p:cNvGraphicFramePr>
            <a:graphicFrameLocks noGrp="1"/>
          </p:cNvGraphicFramePr>
          <p:nvPr>
            <p:ph idx="1"/>
            <p:extLst>
              <p:ext uri="{D42A27DB-BD31-4B8C-83A1-F6EECF244321}">
                <p14:modId xmlns:p14="http://schemas.microsoft.com/office/powerpoint/2010/main" val="527935753"/>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81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3E573-337D-40F7-8D47-E71755C112E3}"/>
              </a:ext>
            </a:extLst>
          </p:cNvPr>
          <p:cNvSpPr>
            <a:spLocks noGrp="1"/>
          </p:cNvSpPr>
          <p:nvPr>
            <p:ph type="title"/>
          </p:nvPr>
        </p:nvSpPr>
        <p:spPr>
          <a:xfrm>
            <a:off x="439858" y="1683756"/>
            <a:ext cx="2336449" cy="2396359"/>
          </a:xfrm>
        </p:spPr>
        <p:txBody>
          <a:bodyPr anchor="b">
            <a:normAutofit/>
          </a:bodyPr>
          <a:lstStyle/>
          <a:p>
            <a:pPr algn="r"/>
            <a:r>
              <a:rPr lang="en-US" altLang="zh-CN" sz="3500">
                <a:solidFill>
                  <a:srgbClr val="FFFFFF"/>
                </a:solidFill>
              </a:rPr>
              <a:t>Structure of Term Paper</a:t>
            </a:r>
            <a:endParaRPr lang="zh-CN" altLang="en-US" sz="3500">
              <a:solidFill>
                <a:srgbClr val="FFFFFF"/>
              </a:solidFill>
            </a:endParaRPr>
          </a:p>
        </p:txBody>
      </p:sp>
      <p:graphicFrame>
        <p:nvGraphicFramePr>
          <p:cNvPr id="5" name="Content Placeholder 2">
            <a:extLst>
              <a:ext uri="{FF2B5EF4-FFF2-40B4-BE49-F238E27FC236}">
                <a16:creationId xmlns:a16="http://schemas.microsoft.com/office/drawing/2014/main" id="{941F6C7D-0775-4006-BD12-42CC0607EA5D}"/>
              </a:ext>
            </a:extLst>
          </p:cNvPr>
          <p:cNvGraphicFramePr>
            <a:graphicFrameLocks noGrp="1"/>
          </p:cNvGraphicFramePr>
          <p:nvPr>
            <p:ph idx="1"/>
            <p:extLst>
              <p:ext uri="{D42A27DB-BD31-4B8C-83A1-F6EECF244321}">
                <p14:modId xmlns:p14="http://schemas.microsoft.com/office/powerpoint/2010/main" val="3247480962"/>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3632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19297-16A8-46F9-94CC-0439D8BCED5B}"/>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6C4725A1-56BC-455C-8C71-0949FE459598}"/>
              </a:ext>
            </a:extLst>
          </p:cNvPr>
          <p:cNvSpPr>
            <a:spLocks noGrp="1"/>
          </p:cNvSpPr>
          <p:nvPr>
            <p:ph idx="1"/>
          </p:nvPr>
        </p:nvSpPr>
        <p:spPr/>
        <p:txBody>
          <a:bodyPr/>
          <a:lstStyle/>
          <a:p>
            <a:r>
              <a:rPr lang="zh-CN" altLang="en-US" dirty="0"/>
              <a:t>问题</a:t>
            </a:r>
            <a:r>
              <a:rPr lang="en-US" altLang="zh-CN" dirty="0"/>
              <a:t>2</a:t>
            </a:r>
            <a:r>
              <a:rPr lang="zh-CN" altLang="en-US" dirty="0"/>
              <a:t>、</a:t>
            </a:r>
            <a:r>
              <a:rPr lang="en-US" altLang="zh-CN" dirty="0"/>
              <a:t>5</a:t>
            </a:r>
          </a:p>
          <a:p>
            <a:endParaRPr lang="en-US" altLang="zh-CN" dirty="0"/>
          </a:p>
          <a:p>
            <a:r>
              <a:rPr lang="zh-CN" altLang="en-US" dirty="0"/>
              <a:t>要求：</a:t>
            </a:r>
            <a:endParaRPr lang="en-US" altLang="zh-CN" dirty="0"/>
          </a:p>
          <a:p>
            <a:pPr lvl="1"/>
            <a:r>
              <a:rPr lang="zh-CN" altLang="en-US" dirty="0"/>
              <a:t>最好交电子版</a:t>
            </a:r>
            <a:endParaRPr lang="en-US" altLang="zh-CN" dirty="0"/>
          </a:p>
          <a:p>
            <a:pPr lvl="1"/>
            <a:r>
              <a:rPr lang="zh-CN" altLang="en-US" dirty="0"/>
              <a:t>文件名命名：姓名（中文）</a:t>
            </a:r>
            <a:r>
              <a:rPr lang="en-US" altLang="zh-CN" dirty="0"/>
              <a:t>_</a:t>
            </a:r>
            <a:r>
              <a:rPr lang="zh-CN" altLang="en-US" dirty="0"/>
              <a:t>第</a:t>
            </a:r>
            <a:r>
              <a:rPr lang="en-US" altLang="zh-CN" dirty="0"/>
              <a:t>X</a:t>
            </a:r>
            <a:r>
              <a:rPr lang="zh-CN" altLang="en-US" dirty="0"/>
              <a:t>章</a:t>
            </a:r>
            <a:r>
              <a:rPr lang="en-US" altLang="zh-CN" dirty="0"/>
              <a:t>_MMDDYYYY</a:t>
            </a:r>
            <a:r>
              <a:rPr lang="zh-CN" altLang="en-US" dirty="0"/>
              <a:t>（交作业的日期）</a:t>
            </a:r>
            <a:r>
              <a:rPr lang="en-US" altLang="zh-CN" dirty="0"/>
              <a:t>.docx</a:t>
            </a:r>
          </a:p>
          <a:p>
            <a:pPr lvl="1"/>
            <a:r>
              <a:rPr lang="zh-CN" altLang="en-US"/>
              <a:t>注意美化版面，统一字体、字号、对齐方式、行距、首行缩进等等。</a:t>
            </a:r>
            <a:endParaRPr lang="zh-CN" altLang="en-US" dirty="0"/>
          </a:p>
        </p:txBody>
      </p:sp>
    </p:spTree>
    <p:extLst>
      <p:ext uri="{BB962C8B-B14F-4D97-AF65-F5344CB8AC3E}">
        <p14:creationId xmlns:p14="http://schemas.microsoft.com/office/powerpoint/2010/main" val="1845041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B07D3-A395-43FE-ACB1-819C243A81E3}"/>
              </a:ext>
            </a:extLst>
          </p:cNvPr>
          <p:cNvSpPr>
            <a:spLocks noGrp="1"/>
          </p:cNvSpPr>
          <p:nvPr>
            <p:ph type="title"/>
          </p:nvPr>
        </p:nvSpPr>
        <p:spPr/>
        <p:txBody>
          <a:bodyPr/>
          <a:lstStyle/>
          <a:p>
            <a:r>
              <a:rPr lang="zh-CN" altLang="en-US" dirty="0"/>
              <a:t>定量研究、学以致用</a:t>
            </a:r>
          </a:p>
        </p:txBody>
      </p:sp>
      <p:pic>
        <p:nvPicPr>
          <p:cNvPr id="1026" name="Picture 2">
            <a:extLst>
              <a:ext uri="{FF2B5EF4-FFF2-40B4-BE49-F238E27FC236}">
                <a16:creationId xmlns:a16="http://schemas.microsoft.com/office/drawing/2014/main" id="{E011FA7B-B8F4-4103-AFD8-D46688B2E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67" y="1804998"/>
            <a:ext cx="6267450"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194A82F-4AD4-4FBF-9A3B-558CA3E70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0" y="1690689"/>
            <a:ext cx="6468533" cy="448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0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26BDCA6B-3C9C-4213-A0D9-30BD5F0B0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6319726" cy="6858000"/>
          </a:xfrm>
          <a:custGeom>
            <a:avLst/>
            <a:gdLst>
              <a:gd name="connsiteX0" fmla="*/ 184095 w 8426302"/>
              <a:gd name="connsiteY0" fmla="*/ 6858000 h 6858000"/>
              <a:gd name="connsiteX1" fmla="*/ 8426302 w 8426302"/>
              <a:gd name="connsiteY1" fmla="*/ 6858000 h 6858000"/>
              <a:gd name="connsiteX2" fmla="*/ 8426302 w 8426302"/>
              <a:gd name="connsiteY2" fmla="*/ 0 h 6858000"/>
              <a:gd name="connsiteX3" fmla="*/ 2743435 w 8426302"/>
              <a:gd name="connsiteY3" fmla="*/ 0 h 6858000"/>
              <a:gd name="connsiteX4" fmla="*/ 2688451 w 8426302"/>
              <a:gd name="connsiteY4" fmla="*/ 37385 h 6858000"/>
              <a:gd name="connsiteX5" fmla="*/ 0 w 8426302"/>
              <a:gd name="connsiteY5" fmla="*/ 5321277 h 6858000"/>
              <a:gd name="connsiteX6" fmla="*/ 116943 w 8426302"/>
              <a:gd name="connsiteY6" fmla="*/ 65584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6302" h="6858000">
                <a:moveTo>
                  <a:pt x="184095" y="6858000"/>
                </a:moveTo>
                <a:lnTo>
                  <a:pt x="8426302" y="6858000"/>
                </a:lnTo>
                <a:lnTo>
                  <a:pt x="8426302" y="0"/>
                </a:lnTo>
                <a:lnTo>
                  <a:pt x="2743435" y="0"/>
                </a:lnTo>
                <a:lnTo>
                  <a:pt x="2688451" y="37385"/>
                </a:lnTo>
                <a:cubicBezTo>
                  <a:pt x="1058888" y="1225893"/>
                  <a:pt x="0" y="3149927"/>
                  <a:pt x="0" y="5321277"/>
                </a:cubicBezTo>
                <a:cubicBezTo>
                  <a:pt x="0" y="5744268"/>
                  <a:pt x="40184" y="6157873"/>
                  <a:pt x="116943" y="655848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DA12F62-867F-4684-B28B-E085D09DC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6131199" cy="6858000"/>
          </a:xfrm>
          <a:custGeom>
            <a:avLst/>
            <a:gdLst>
              <a:gd name="connsiteX0" fmla="*/ 190266 w 8174932"/>
              <a:gd name="connsiteY0" fmla="*/ 6858000 h 6858000"/>
              <a:gd name="connsiteX1" fmla="*/ 8174932 w 8174932"/>
              <a:gd name="connsiteY1" fmla="*/ 6858000 h 6858000"/>
              <a:gd name="connsiteX2" fmla="*/ 8174932 w 8174932"/>
              <a:gd name="connsiteY2" fmla="*/ 0 h 6858000"/>
              <a:gd name="connsiteX3" fmla="*/ 2944847 w 8174932"/>
              <a:gd name="connsiteY3" fmla="*/ 0 h 6858000"/>
              <a:gd name="connsiteX4" fmla="*/ 2646373 w 8174932"/>
              <a:gd name="connsiteY4" fmla="*/ 196447 h 6858000"/>
              <a:gd name="connsiteX5" fmla="*/ 0 w 8174932"/>
              <a:gd name="connsiteY5" fmla="*/ 5321277 h 6858000"/>
              <a:gd name="connsiteX6" fmla="*/ 112445 w 8174932"/>
              <a:gd name="connsiteY6" fmla="*/ 65108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4932" h="6858000">
                <a:moveTo>
                  <a:pt x="190266" y="6858000"/>
                </a:moveTo>
                <a:lnTo>
                  <a:pt x="8174932" y="6858000"/>
                </a:lnTo>
                <a:lnTo>
                  <a:pt x="8174932" y="0"/>
                </a:lnTo>
                <a:lnTo>
                  <a:pt x="2944847" y="0"/>
                </a:lnTo>
                <a:lnTo>
                  <a:pt x="2646373" y="196447"/>
                </a:lnTo>
                <a:cubicBezTo>
                  <a:pt x="1044779" y="1335395"/>
                  <a:pt x="0" y="3206327"/>
                  <a:pt x="0" y="5321277"/>
                </a:cubicBezTo>
                <a:cubicBezTo>
                  <a:pt x="0" y="5727999"/>
                  <a:pt x="38639" y="6125696"/>
                  <a:pt x="112445" y="6510898"/>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10E54BA4-869A-441A-8438-AFB5A5138896}"/>
              </a:ext>
            </a:extLst>
          </p:cNvPr>
          <p:cNvSpPr>
            <a:spLocks noGrp="1"/>
          </p:cNvSpPr>
          <p:nvPr>
            <p:ph type="ctrTitle"/>
          </p:nvPr>
        </p:nvSpPr>
        <p:spPr>
          <a:xfrm>
            <a:off x="603504" y="234110"/>
            <a:ext cx="4452277" cy="3466213"/>
          </a:xfrm>
        </p:spPr>
        <p:txBody>
          <a:bodyPr anchor="b">
            <a:normAutofit/>
          </a:bodyPr>
          <a:lstStyle/>
          <a:p>
            <a:pPr algn="l"/>
            <a:r>
              <a:rPr lang="zh-CN" altLang="en-US" sz="6300">
                <a:solidFill>
                  <a:srgbClr val="FFFFFF"/>
                </a:solidFill>
              </a:rPr>
              <a:t>第一章</a:t>
            </a:r>
            <a:br>
              <a:rPr lang="en-US" altLang="zh-CN" sz="6300">
                <a:solidFill>
                  <a:srgbClr val="FFFFFF"/>
                </a:solidFill>
              </a:rPr>
            </a:br>
            <a:br>
              <a:rPr lang="en-US" altLang="zh-CN" sz="6300">
                <a:solidFill>
                  <a:srgbClr val="FFFFFF"/>
                </a:solidFill>
              </a:rPr>
            </a:br>
            <a:r>
              <a:rPr lang="zh-CN" altLang="en-US" sz="6300">
                <a:solidFill>
                  <a:srgbClr val="FFFFFF"/>
                </a:solidFill>
              </a:rPr>
              <a:t>气候学简介</a:t>
            </a:r>
          </a:p>
        </p:txBody>
      </p:sp>
    </p:spTree>
    <p:extLst>
      <p:ext uri="{BB962C8B-B14F-4D97-AF65-F5344CB8AC3E}">
        <p14:creationId xmlns:p14="http://schemas.microsoft.com/office/powerpoint/2010/main" val="388385832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83895"/>
            <a:ext cx="7886700" cy="5014198"/>
          </a:xfrm>
        </p:spPr>
        <p:txBody>
          <a:bodyPr/>
          <a:lstStyle/>
          <a:p>
            <a:pPr>
              <a:buFont typeface="Wingdings" panose="05000000000000000000" pitchFamily="2" charset="2"/>
              <a:buChar char="Ø"/>
            </a:pPr>
            <a:endParaRPr lang="en-US" altLang="zh-CN" b="1" dirty="0">
              <a:solidFill>
                <a:srgbClr val="002060"/>
              </a:solidFill>
            </a:endParaRPr>
          </a:p>
          <a:p>
            <a:pPr>
              <a:lnSpc>
                <a:spcPct val="200000"/>
              </a:lnSpc>
              <a:buFont typeface="Wingdings" panose="05000000000000000000" pitchFamily="2" charset="2"/>
              <a:buChar char="Ø"/>
            </a:pPr>
            <a:r>
              <a:rPr lang="zh-CN" altLang="en-US" b="1" dirty="0">
                <a:solidFill>
                  <a:srgbClr val="002060"/>
                </a:solidFill>
              </a:rPr>
              <a:t> 科研的目的和问题的来源：</a:t>
            </a:r>
            <a:endParaRPr lang="en-US" altLang="zh-CN" b="1" dirty="0">
              <a:solidFill>
                <a:srgbClr val="002060"/>
              </a:solidFill>
            </a:endParaRPr>
          </a:p>
          <a:p>
            <a:pPr lvl="1">
              <a:lnSpc>
                <a:spcPct val="200000"/>
              </a:lnSpc>
              <a:buFont typeface="Wingdings" panose="05000000000000000000" pitchFamily="2" charset="2"/>
              <a:buChar char="ü"/>
            </a:pPr>
            <a:r>
              <a:rPr lang="zh-CN" altLang="en-US" b="1" dirty="0">
                <a:solidFill>
                  <a:srgbClr val="002060"/>
                </a:solidFill>
              </a:rPr>
              <a:t> 生产、生活和社会发展的需要</a:t>
            </a:r>
            <a:endParaRPr lang="en-US" altLang="zh-CN" b="1" dirty="0">
              <a:solidFill>
                <a:srgbClr val="002060"/>
              </a:solidFill>
            </a:endParaRPr>
          </a:p>
          <a:p>
            <a:pPr lvl="1">
              <a:lnSpc>
                <a:spcPct val="200000"/>
              </a:lnSpc>
              <a:buFont typeface="Wingdings" panose="05000000000000000000" pitchFamily="2" charset="2"/>
              <a:buChar char="ü"/>
            </a:pPr>
            <a:r>
              <a:rPr lang="zh-CN" altLang="en-US" b="1" dirty="0">
                <a:solidFill>
                  <a:srgbClr val="002060"/>
                </a:solidFill>
              </a:rPr>
              <a:t> 个人兴趣</a:t>
            </a:r>
            <a:endParaRPr lang="en-US" altLang="zh-CN" b="1" dirty="0">
              <a:solidFill>
                <a:srgbClr val="002060"/>
              </a:solidFill>
            </a:endParaRPr>
          </a:p>
          <a:p>
            <a:pPr>
              <a:lnSpc>
                <a:spcPct val="200000"/>
              </a:lnSpc>
              <a:buFont typeface="Wingdings" panose="05000000000000000000" pitchFamily="2" charset="2"/>
              <a:buChar char="Ø"/>
            </a:pPr>
            <a:r>
              <a:rPr lang="en-US" altLang="zh-CN" b="1" dirty="0">
                <a:solidFill>
                  <a:srgbClr val="002060"/>
                </a:solidFill>
              </a:rPr>
              <a:t> </a:t>
            </a:r>
            <a:r>
              <a:rPr lang="zh-CN" altLang="en-US" b="1" dirty="0">
                <a:solidFill>
                  <a:srgbClr val="002060"/>
                </a:solidFill>
              </a:rPr>
              <a:t>研究的指挥棒：以现实目标为导向</a:t>
            </a:r>
            <a:endParaRPr lang="en-US" altLang="zh-CN" b="1" dirty="0">
              <a:solidFill>
                <a:srgbClr val="002060"/>
              </a:solidFill>
            </a:endParaRPr>
          </a:p>
          <a:p>
            <a:pPr marL="0" indent="0">
              <a:buNone/>
            </a:pPr>
            <a:endParaRPr lang="en-US" altLang="zh-CN" b="1" dirty="0">
              <a:solidFill>
                <a:srgbClr val="002060"/>
              </a:solidFill>
            </a:endParaRPr>
          </a:p>
        </p:txBody>
      </p:sp>
      <p:sp>
        <p:nvSpPr>
          <p:cNvPr id="4" name="标题 3"/>
          <p:cNvSpPr>
            <a:spLocks noGrp="1"/>
          </p:cNvSpPr>
          <p:nvPr>
            <p:ph type="title"/>
          </p:nvPr>
        </p:nvSpPr>
        <p:spPr/>
        <p:txBody>
          <a:bodyPr/>
          <a:lstStyle/>
          <a:p>
            <a:r>
              <a:rPr lang="zh-CN" altLang="en-US" b="1" dirty="0">
                <a:solidFill>
                  <a:srgbClr val="002060"/>
                </a:solidFill>
              </a:rPr>
              <a:t>天气与气候</a:t>
            </a:r>
            <a:endParaRPr lang="zh-CN" altLang="en-US"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97258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6BE31-31AB-4D67-AEA1-A9B83A70E3EB}"/>
              </a:ext>
            </a:extLst>
          </p:cNvPr>
          <p:cNvSpPr>
            <a:spLocks noGrp="1"/>
          </p:cNvSpPr>
          <p:nvPr>
            <p:ph type="title"/>
          </p:nvPr>
        </p:nvSpPr>
        <p:spPr/>
        <p:txBody>
          <a:bodyPr/>
          <a:lstStyle/>
          <a:p>
            <a:r>
              <a:rPr lang="zh-CN" altLang="en-US" b="1" dirty="0">
                <a:solidFill>
                  <a:srgbClr val="002060"/>
                </a:solidFill>
              </a:rPr>
              <a:t>天气是人类一直关心的问题</a:t>
            </a:r>
            <a:endParaRPr lang="en-US" dirty="0"/>
          </a:p>
        </p:txBody>
      </p:sp>
      <p:pic>
        <p:nvPicPr>
          <p:cNvPr id="1034" name="Picture 10" descr="Image result for 诺亚方舟">
            <a:extLst>
              <a:ext uri="{FF2B5EF4-FFF2-40B4-BE49-F238E27FC236}">
                <a16:creationId xmlns:a16="http://schemas.microsoft.com/office/drawing/2014/main" id="{B333A615-F53F-452B-BCB7-ACA5B1424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096" y="3851207"/>
            <a:ext cx="4876800" cy="2733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大禹治水">
            <a:extLst>
              <a:ext uri="{FF2B5EF4-FFF2-40B4-BE49-F238E27FC236}">
                <a16:creationId xmlns:a16="http://schemas.microsoft.com/office/drawing/2014/main" id="{C2D161BF-8A7C-4B56-8BB2-4F00272E8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07" y="1571005"/>
            <a:ext cx="4791075" cy="25431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540E329-4EC6-4939-81DA-AF58D2CA400F}"/>
              </a:ext>
            </a:extLst>
          </p:cNvPr>
          <p:cNvSpPr txBox="1"/>
          <p:nvPr/>
        </p:nvSpPr>
        <p:spPr>
          <a:xfrm>
            <a:off x="5227983" y="2087218"/>
            <a:ext cx="1415772" cy="461665"/>
          </a:xfrm>
          <a:prstGeom prst="rect">
            <a:avLst/>
          </a:prstGeom>
          <a:noFill/>
        </p:spPr>
        <p:txBody>
          <a:bodyPr wrap="none" rtlCol="0">
            <a:spAutoFit/>
          </a:bodyPr>
          <a:lstStyle/>
          <a:p>
            <a:r>
              <a:rPr lang="zh-CN" altLang="en-US" sz="2400" dirty="0">
                <a:solidFill>
                  <a:srgbClr val="002060"/>
                </a:solidFill>
              </a:rPr>
              <a:t>大禹治水</a:t>
            </a:r>
            <a:endParaRPr lang="en-US" sz="2400" dirty="0">
              <a:solidFill>
                <a:srgbClr val="002060"/>
              </a:solidFill>
            </a:endParaRPr>
          </a:p>
        </p:txBody>
      </p:sp>
      <p:sp>
        <p:nvSpPr>
          <p:cNvPr id="13" name="文本框 12">
            <a:extLst>
              <a:ext uri="{FF2B5EF4-FFF2-40B4-BE49-F238E27FC236}">
                <a16:creationId xmlns:a16="http://schemas.microsoft.com/office/drawing/2014/main" id="{9BE8E90C-34A1-4534-8EAF-3663A5C4DD07}"/>
              </a:ext>
            </a:extLst>
          </p:cNvPr>
          <p:cNvSpPr txBox="1"/>
          <p:nvPr/>
        </p:nvSpPr>
        <p:spPr>
          <a:xfrm>
            <a:off x="2438400" y="5320748"/>
            <a:ext cx="1415772" cy="461665"/>
          </a:xfrm>
          <a:prstGeom prst="rect">
            <a:avLst/>
          </a:prstGeom>
          <a:noFill/>
        </p:spPr>
        <p:txBody>
          <a:bodyPr wrap="none" rtlCol="0">
            <a:spAutoFit/>
          </a:bodyPr>
          <a:lstStyle/>
          <a:p>
            <a:r>
              <a:rPr lang="zh-CN" altLang="en-US" sz="2400" dirty="0">
                <a:solidFill>
                  <a:srgbClr val="002060"/>
                </a:solidFill>
              </a:rPr>
              <a:t>诺亚方舟</a:t>
            </a:r>
            <a:endParaRPr lang="en-US" sz="2400" dirty="0">
              <a:solidFill>
                <a:srgbClr val="002060"/>
              </a:solidFill>
            </a:endParaRPr>
          </a:p>
        </p:txBody>
      </p:sp>
    </p:spTree>
    <p:extLst>
      <p:ext uri="{BB962C8B-B14F-4D97-AF65-F5344CB8AC3E}">
        <p14:creationId xmlns:p14="http://schemas.microsoft.com/office/powerpoint/2010/main" val="50258875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4466</TotalTime>
  <Words>1177</Words>
  <Application>Microsoft Office PowerPoint</Application>
  <PresentationFormat>全屏显示(4:3)</PresentationFormat>
  <Paragraphs>200</Paragraphs>
  <Slides>50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bitstream vera sans</vt:lpstr>
      <vt:lpstr>Palatino-Italic</vt:lpstr>
      <vt:lpstr>Palatino-Roman</vt:lpstr>
      <vt:lpstr>等线</vt:lpstr>
      <vt:lpstr>宋体</vt:lpstr>
      <vt:lpstr>Arial</vt:lpstr>
      <vt:lpstr>Calibri</vt:lpstr>
      <vt:lpstr>Calibri Light</vt:lpstr>
      <vt:lpstr>Cambria Math</vt:lpstr>
      <vt:lpstr>Helvetica</vt:lpstr>
      <vt:lpstr>Wingdings</vt:lpstr>
      <vt:lpstr>Office 主题</vt:lpstr>
      <vt:lpstr>气候学与全球变化</vt:lpstr>
      <vt:lpstr>课程安排</vt:lpstr>
      <vt:lpstr>PowerPoint 演示文稿</vt:lpstr>
      <vt:lpstr>成绩组成</vt:lpstr>
      <vt:lpstr>Structure of Term Paper</vt:lpstr>
      <vt:lpstr>定量研究、学以致用</vt:lpstr>
      <vt:lpstr>第一章  气候学简介</vt:lpstr>
      <vt:lpstr>天气与气候</vt:lpstr>
      <vt:lpstr>天气是人类一直关心的问题</vt:lpstr>
      <vt:lpstr>天气是人类一直关心的问题</vt:lpstr>
      <vt:lpstr>近现代：地球流体力学</vt:lpstr>
      <vt:lpstr>大气海洋动力学的目标</vt:lpstr>
      <vt:lpstr>天气与气候</vt:lpstr>
      <vt:lpstr>PowerPoint 演示文稿</vt:lpstr>
      <vt:lpstr>描述天气与气候的变量</vt:lpstr>
      <vt:lpstr>Lorenz system</vt:lpstr>
      <vt:lpstr>描述天气与气候的变量</vt:lpstr>
      <vt:lpstr>描述天气与气候的变量</vt:lpstr>
      <vt:lpstr>大气温度</vt:lpstr>
      <vt:lpstr>大气温度</vt:lpstr>
      <vt:lpstr>大气温度</vt:lpstr>
      <vt:lpstr>大气温度</vt:lpstr>
      <vt:lpstr>大气温度</vt:lpstr>
      <vt:lpstr>大气温度</vt:lpstr>
      <vt:lpstr>大气组分</vt:lpstr>
      <vt:lpstr>静力平衡 Hydrostatic balance</vt:lpstr>
      <vt:lpstr>静力平衡 Hydrostatic balance</vt:lpstr>
      <vt:lpstr>大气压强</vt:lpstr>
      <vt:lpstr>大气压强</vt:lpstr>
      <vt:lpstr>大气湿度</vt:lpstr>
      <vt:lpstr>大气湿度</vt:lpstr>
      <vt:lpstr>大气湿度</vt:lpstr>
      <vt:lpstr>大气热力学与垂向不稳定性</vt:lpstr>
      <vt:lpstr>热力学定律</vt:lpstr>
      <vt:lpstr>热力学第一定律和状态方程</vt:lpstr>
      <vt:lpstr>位温</vt:lpstr>
      <vt:lpstr>静力稳定度和绝热递减率</vt:lpstr>
      <vt:lpstr>湿过程和相当位温</vt:lpstr>
      <vt:lpstr>湿过程和相当位温</vt:lpstr>
      <vt:lpstr>湿过程和相当位温</vt:lpstr>
      <vt:lpstr>湿过程和相当位温</vt:lpstr>
      <vt:lpstr>全球水圈</vt:lpstr>
      <vt:lpstr>海洋温度</vt:lpstr>
      <vt:lpstr>海洋盐度</vt:lpstr>
      <vt:lpstr>盐度分布</vt:lpstr>
      <vt:lpstr>温盐分布、海洋垂向结构</vt:lpstr>
      <vt:lpstr>冰冻圈</vt:lpstr>
      <vt:lpstr>陆地表面</vt:lpstr>
      <vt:lpstr>和海洋向比的陆表特点</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Geophysical Fluid Dynamics (GFD)</dc:title>
  <dc:creator>LEI ZHOU</dc:creator>
  <cp:lastModifiedBy>ZHOU LEI</cp:lastModifiedBy>
  <cp:revision>430</cp:revision>
  <dcterms:created xsi:type="dcterms:W3CDTF">2018-01-06T23:41:24Z</dcterms:created>
  <dcterms:modified xsi:type="dcterms:W3CDTF">2022-02-14T03:57:22Z</dcterms:modified>
</cp:coreProperties>
</file>